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7" r:id="rId3"/>
    <p:sldId id="399" r:id="rId4"/>
    <p:sldId id="349" r:id="rId5"/>
    <p:sldId id="380" r:id="rId6"/>
    <p:sldId id="377" r:id="rId7"/>
    <p:sldId id="355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93" r:id="rId19"/>
    <p:sldId id="407" r:id="rId20"/>
    <p:sldId id="381" r:id="rId21"/>
    <p:sldId id="396" r:id="rId22"/>
    <p:sldId id="397" r:id="rId23"/>
    <p:sldId id="395" r:id="rId24"/>
    <p:sldId id="382" r:id="rId25"/>
    <p:sldId id="385" r:id="rId26"/>
    <p:sldId id="383" r:id="rId27"/>
    <p:sldId id="265" r:id="rId28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407"/>
            <p14:sldId id="381"/>
            <p14:sldId id="396"/>
            <p14:sldId id="397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C97"/>
    <a:srgbClr val="F3BEFA"/>
    <a:srgbClr val="FF3CFD"/>
    <a:srgbClr val="E87EF6"/>
    <a:srgbClr val="F7D4FC"/>
    <a:srgbClr val="D4CFC5"/>
    <a:srgbClr val="760000"/>
    <a:srgbClr val="212227"/>
    <a:srgbClr val="7504F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5026" autoAdjust="0"/>
  </p:normalViewPr>
  <p:slideViewPr>
    <p:cSldViewPr snapToGrid="0" showGuides="1">
      <p:cViewPr>
        <p:scale>
          <a:sx n="100" d="100"/>
          <a:sy n="100" d="100"/>
        </p:scale>
        <p:origin x="-682" y="58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34.pn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microsoft.com/office/2007/relationships/hdphoto" Target="../media/hdphoto4.wdp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24.xml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microsoft.com/office/2007/relationships/hdphoto" Target="../media/hdphoto8.wdp"/><Relationship Id="rId9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24.xml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microsoft.com/office/2007/relationships/hdphoto" Target="../media/hdphoto8.wdp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slide" Target="slide8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C1531C3-1309-10E5-A991-EBCBD9EBD1A2}"/>
              </a:ext>
            </a:extLst>
          </p:cNvPr>
          <p:cNvGrpSpPr/>
          <p:nvPr/>
        </p:nvGrpSpPr>
        <p:grpSpPr>
          <a:xfrm>
            <a:off x="1450975" y="880026"/>
            <a:ext cx="6290183" cy="1170200"/>
            <a:chOff x="1450975" y="666666"/>
            <a:chExt cx="6290183" cy="117020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C4FB589-2BFB-8305-D9E1-E8E9D88E9EDB}"/>
                </a:ext>
              </a:extLst>
            </p:cNvPr>
            <p:cNvGrpSpPr/>
            <p:nvPr/>
          </p:nvGrpSpPr>
          <p:grpSpPr>
            <a:xfrm>
              <a:off x="1450975" y="985858"/>
              <a:ext cx="6290183" cy="851008"/>
              <a:chOff x="1450975" y="631492"/>
              <a:chExt cx="6290183" cy="85100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0DA62D-C058-5B9D-DD60-E92B2F8F2011}"/>
                  </a:ext>
                </a:extLst>
              </p:cNvPr>
              <p:cNvSpPr txBox="1"/>
              <p:nvPr/>
            </p:nvSpPr>
            <p:spPr>
              <a:xfrm>
                <a:off x="1450975" y="631492"/>
                <a:ext cx="6290183" cy="46423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점성술에서는 활동 양상에 따라 황도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궁을 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활동궁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(Cardinal Sign)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고정궁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(Fixed Sign)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변통궁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(Mutable Sign)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으로 분류합니다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이를 토대로 아스트로맨서의 일반 스킬을 분류하고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모드의 전략적인 활용을 유도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endPara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337297-D327-EE8A-3EC9-327EF06CFF2E}"/>
                  </a:ext>
                </a:extLst>
              </p:cNvPr>
              <p:cNvSpPr txBox="1"/>
              <p:nvPr/>
            </p:nvSpPr>
            <p:spPr>
              <a:xfrm>
                <a:off x="1450975" y="1095722"/>
                <a:ext cx="3929579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마다 기호의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형태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색깔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다르게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표현하여 직관적으로 구분합니다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endPara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B1127FF-DA4E-D91A-CD80-3B06FCF6F9FC}"/>
                  </a:ext>
                </a:extLst>
              </p:cNvPr>
              <p:cNvGrpSpPr/>
              <p:nvPr/>
            </p:nvGrpSpPr>
            <p:grpSpPr>
              <a:xfrm>
                <a:off x="1821524" y="1341943"/>
                <a:ext cx="5122376" cy="140557"/>
                <a:chOff x="1835678" y="1713716"/>
                <a:chExt cx="5122376" cy="140557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BA18EE-44D0-E096-F00C-079A8F4D7E9A}"/>
                    </a:ext>
                  </a:extLst>
                </p:cNvPr>
                <p:cNvSpPr txBox="1"/>
                <p:nvPr/>
              </p:nvSpPr>
              <p:spPr>
                <a:xfrm>
                  <a:off x="1835678" y="1715774"/>
                  <a:ext cx="1188911" cy="138499"/>
                </a:xfrm>
                <a:prstGeom prst="rect">
                  <a:avLst/>
                </a:prstGeom>
                <a:solidFill>
                  <a:srgbClr val="B00000"/>
                </a:solidFill>
              </p:spPr>
              <p:txBody>
                <a:bodyPr wrap="none" lIns="18000" tIns="0" rIns="18000" bIns="0" rtlCol="0" anchor="ctr" anchorCtr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도전 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△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빨강 계열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2D38D5F-70B1-3F6D-A3D7-DE1DA4DA070F}"/>
                    </a:ext>
                  </a:extLst>
                </p:cNvPr>
                <p:cNvSpPr txBox="1"/>
                <p:nvPr/>
              </p:nvSpPr>
              <p:spPr>
                <a:xfrm>
                  <a:off x="3159657" y="1715774"/>
                  <a:ext cx="1176087" cy="1384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txBody>
                <a:bodyPr wrap="none" lIns="18000" tIns="0" rIns="18000" bIns="0" rtlCol="0" anchor="ctr" anchorCtr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□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파랑 계열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2C6B0F-87EE-6D14-CFAA-23FFDC5009F6}"/>
                    </a:ext>
                  </a:extLst>
                </p:cNvPr>
                <p:cNvSpPr txBox="1"/>
                <p:nvPr/>
              </p:nvSpPr>
              <p:spPr>
                <a:xfrm>
                  <a:off x="4470812" y="1713716"/>
                  <a:ext cx="1176087" cy="138499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18000" tIns="0" rIns="18000" bIns="0" rtlCol="0" anchor="ctr" anchorCtr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○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초록 계열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FEF19-1EDB-2F0F-83BD-A55BEC5279B6}"/>
                    </a:ext>
                  </a:extLst>
                </p:cNvPr>
                <p:cNvSpPr txBox="1"/>
                <p:nvPr/>
              </p:nvSpPr>
              <p:spPr>
                <a:xfrm>
                  <a:off x="5781967" y="1713716"/>
                  <a:ext cx="1176087" cy="1384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000" tIns="0" rIns="18000" bIns="0" rtlCol="0" anchor="ctr" anchorCtr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☆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검정 계열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450975" y="666666"/>
              <a:ext cx="676467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19749"/>
              </p:ext>
            </p:extLst>
          </p:nvPr>
        </p:nvGraphicFramePr>
        <p:xfrm>
          <a:off x="1450975" y="2403497"/>
          <a:ext cx="6169025" cy="304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05E919B6-D774-76DB-84AE-2F0BD402D9C7}"/>
              </a:ext>
            </a:extLst>
          </p:cNvPr>
          <p:cNvGrpSpPr/>
          <p:nvPr/>
        </p:nvGrpSpPr>
        <p:grpSpPr>
          <a:xfrm>
            <a:off x="8462932" y="1829241"/>
            <a:ext cx="2583529" cy="3619312"/>
            <a:chOff x="8157496" y="1198244"/>
            <a:chExt cx="2583529" cy="361931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F86695-7995-9DC5-A671-7F5978B7AA9E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621317"/>
              <a:chOff x="8157496" y="1198244"/>
              <a:chExt cx="2583529" cy="162131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E21F-6B95-6BBA-43EA-63878EAAB556}"/>
                  </a:ext>
                </a:extLst>
              </p:cNvPr>
              <p:cNvSpPr txBox="1"/>
              <p:nvPr/>
            </p:nvSpPr>
            <p:spPr>
              <a:xfrm>
                <a:off x="8896224" y="2650284"/>
                <a:ext cx="1106073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서로 다른 양상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9862D09-7E7B-00BC-EAD2-E28B3C48A104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2583529" cy="1389154"/>
                <a:chOff x="8157496" y="1198244"/>
                <a:chExt cx="2583529" cy="1389154"/>
              </a:xfrm>
            </p:grpSpPr>
            <p:sp>
              <p:nvSpPr>
                <p:cNvPr id="82" name="화살표: 오른쪽 81">
                  <a:extLst>
                    <a:ext uri="{FF2B5EF4-FFF2-40B4-BE49-F238E27FC236}">
                      <a16:creationId xmlns:a16="http://schemas.microsoft.com/office/drawing/2014/main" id="{5172F719-EC3D-7BEE-F4CA-51FB5B7347D6}"/>
                    </a:ext>
                  </a:extLst>
                </p:cNvPr>
                <p:cNvSpPr/>
                <p:nvPr/>
              </p:nvSpPr>
              <p:spPr>
                <a:xfrm>
                  <a:off x="9315382" y="1992606"/>
                  <a:ext cx="267757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157496" y="119824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664431" y="119824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C362D8A-A95F-ACD1-5411-29A7210E33F1}"/>
                </a:ext>
              </a:extLst>
            </p:cNvPr>
            <p:cNvGrpSpPr/>
            <p:nvPr/>
          </p:nvGrpSpPr>
          <p:grpSpPr>
            <a:xfrm>
              <a:off x="8157496" y="3187363"/>
              <a:ext cx="2583529" cy="1630193"/>
              <a:chOff x="8157496" y="3187363"/>
              <a:chExt cx="2583529" cy="163019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EBA1143-13A8-4C27-C5F6-363A2B04A8D8}"/>
                  </a:ext>
                </a:extLst>
              </p:cNvPr>
              <p:cNvSpPr txBox="1"/>
              <p:nvPr/>
            </p:nvSpPr>
            <p:spPr>
              <a:xfrm>
                <a:off x="8997213" y="4648279"/>
                <a:ext cx="904095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같은 양상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91A0F0C-CFD0-F4F0-ACCC-E61248DAA6B1}"/>
                  </a:ext>
                </a:extLst>
              </p:cNvPr>
              <p:cNvGrpSpPr/>
              <p:nvPr/>
            </p:nvGrpSpPr>
            <p:grpSpPr>
              <a:xfrm>
                <a:off x="8157496" y="3187363"/>
                <a:ext cx="2583529" cy="1401971"/>
                <a:chOff x="8157496" y="3187363"/>
                <a:chExt cx="2583529" cy="1401971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FB903AB4-D609-EE89-B882-24AC9AFE36E5}"/>
                    </a:ext>
                  </a:extLst>
                </p:cNvPr>
                <p:cNvSpPr/>
                <p:nvPr/>
              </p:nvSpPr>
              <p:spPr>
                <a:xfrm>
                  <a:off x="9315382" y="4023421"/>
                  <a:ext cx="267757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DFF59D73-B10D-D0A7-FF8A-8C64A07D5B69}"/>
                    </a:ext>
                  </a:extLst>
                </p:cNvPr>
                <p:cNvGrpSpPr/>
                <p:nvPr/>
              </p:nvGrpSpPr>
              <p:grpSpPr>
                <a:xfrm>
                  <a:off x="8157496" y="3187363"/>
                  <a:ext cx="1076594" cy="1401971"/>
                  <a:chOff x="8157496" y="3187363"/>
                  <a:chExt cx="1076594" cy="140197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EEAF86D-B086-5288-9D55-360218311FEC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3187363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CBC1359D-3566-918C-7704-8588F9FF8CEA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3533998"/>
                    <a:ext cx="1076594" cy="1055336"/>
                    <a:chOff x="8157496" y="3533998"/>
                    <a:chExt cx="1076594" cy="1055336"/>
                  </a:xfrm>
                </p:grpSpPr>
                <p:pic>
                  <p:nvPicPr>
                    <p:cNvPr id="69" name="그림 68">
                      <a:extLst>
                        <a:ext uri="{FF2B5EF4-FFF2-40B4-BE49-F238E27FC236}">
                          <a16:creationId xmlns:a16="http://schemas.microsoft.com/office/drawing/2014/main" id="{E0538D2A-4B57-C789-3DFA-BEEDB8D06C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3533998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0" name="별: 꼭짓점 4개 69">
                      <a:extLst>
                        <a:ext uri="{FF2B5EF4-FFF2-40B4-BE49-F238E27FC236}">
                          <a16:creationId xmlns:a16="http://schemas.microsoft.com/office/drawing/2014/main" id="{55A7EE86-6C79-3BCE-7F54-2B304D60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433369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8" name="그림 7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AD35AE2C-3618-A702-92B6-048727E5AE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3876636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679DC960-4829-1B9F-6E66-B867D220DDBA}"/>
                    </a:ext>
                  </a:extLst>
                </p:cNvPr>
                <p:cNvGrpSpPr/>
                <p:nvPr/>
              </p:nvGrpSpPr>
              <p:grpSpPr>
                <a:xfrm>
                  <a:off x="9664431" y="3187363"/>
                  <a:ext cx="1076594" cy="1393893"/>
                  <a:chOff x="9664431" y="3187363"/>
                  <a:chExt cx="1076594" cy="1393893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ACDD5DB-25A9-80C2-22C6-A059166457E8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3187363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58D8314D-0691-0132-C671-6F4F452D4CDF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3525920"/>
                    <a:ext cx="1076594" cy="1055336"/>
                    <a:chOff x="9664431" y="3525920"/>
                    <a:chExt cx="1076594" cy="1055336"/>
                  </a:xfrm>
                </p:grpSpPr>
                <p:pic>
                  <p:nvPicPr>
                    <p:cNvPr id="132" name="그림 131">
                      <a:extLst>
                        <a:ext uri="{FF2B5EF4-FFF2-40B4-BE49-F238E27FC236}">
                          <a16:creationId xmlns:a16="http://schemas.microsoft.com/office/drawing/2014/main" id="{B8ADA93C-DCBD-F905-93BA-0254E0CB9C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3525920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5" name="별: 꼭짓점 4개 54">
                      <a:extLst>
                        <a:ext uri="{FF2B5EF4-FFF2-40B4-BE49-F238E27FC236}">
                          <a16:creationId xmlns:a16="http://schemas.microsoft.com/office/drawing/2014/main" id="{B75C48AA-0D52-C6A6-8D05-4DEC5F45C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432561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1" name="그림 10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D8CF128-B281-EB59-7CB1-C71D833513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63385" y="3876636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  <p:pic>
                  <p:nvPicPr>
                    <p:cNvPr id="18" name="그림 17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D622519-F220-C75F-5183-5033997BF7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3876636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</p:grp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897576" y="2919322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635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B2D9305-D169-01AE-A545-9998BA9D60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A99DEAD-7104-E298-1C2B-C3380B2932F4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AFAA4FB-5853-FD4F-314F-777A9B1A32E4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94883F5-E265-07B6-C16A-073DB72BF227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19744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양상 확인 방법</a:t>
            </a:r>
          </a:p>
        </p:txBody>
      </p:sp>
      <p:sp>
        <p:nvSpPr>
          <p:cNvPr id="1383" name="직사각형 1382">
            <a:extLst>
              <a:ext uri="{FF2B5EF4-FFF2-40B4-BE49-F238E27FC236}">
                <a16:creationId xmlns:a16="http://schemas.microsoft.com/office/drawing/2014/main" id="{58CBA7EA-7F0B-61E2-0A84-17A461F2995C}"/>
              </a:ext>
            </a:extLst>
          </p:cNvPr>
          <p:cNvSpPr/>
          <p:nvPr/>
        </p:nvSpPr>
        <p:spPr>
          <a:xfrm>
            <a:off x="1450973" y="1053520"/>
            <a:ext cx="4645028" cy="522536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85" name="그룹 1384">
            <a:extLst>
              <a:ext uri="{FF2B5EF4-FFF2-40B4-BE49-F238E27FC236}">
                <a16:creationId xmlns:a16="http://schemas.microsoft.com/office/drawing/2014/main" id="{37BADA66-C784-5919-E0E3-683414D1F15D}"/>
              </a:ext>
            </a:extLst>
          </p:cNvPr>
          <p:cNvGrpSpPr/>
          <p:nvPr/>
        </p:nvGrpSpPr>
        <p:grpSpPr>
          <a:xfrm>
            <a:off x="1450975" y="1053520"/>
            <a:ext cx="4645025" cy="313023"/>
            <a:chOff x="1450975" y="3401740"/>
            <a:chExt cx="4645025" cy="313023"/>
          </a:xfrm>
        </p:grpSpPr>
        <p:grpSp>
          <p:nvGrpSpPr>
            <p:cNvPr id="1386" name="그룹 1385">
              <a:extLst>
                <a:ext uri="{FF2B5EF4-FFF2-40B4-BE49-F238E27FC236}">
                  <a16:creationId xmlns:a16="http://schemas.microsoft.com/office/drawing/2014/main" id="{D850BE1A-791B-461E-D753-E41EDF36B358}"/>
                </a:ext>
              </a:extLst>
            </p:cNvPr>
            <p:cNvGrpSpPr/>
            <p:nvPr/>
          </p:nvGrpSpPr>
          <p:grpSpPr>
            <a:xfrm>
              <a:off x="1450975" y="3401740"/>
              <a:ext cx="4645025" cy="313023"/>
              <a:chOff x="1439025" y="1395560"/>
              <a:chExt cx="4645025" cy="313023"/>
            </a:xfrm>
          </p:grpSpPr>
          <p:sp>
            <p:nvSpPr>
              <p:cNvPr id="1388" name="직사각형 1387">
                <a:extLst>
                  <a:ext uri="{FF2B5EF4-FFF2-40B4-BE49-F238E27FC236}">
                    <a16:creationId xmlns:a16="http://schemas.microsoft.com/office/drawing/2014/main" id="{D6E8AF34-8D75-2F97-CA5C-C2DDDAC41CC6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502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9" name="TextBox 1388">
                <a:extLst>
                  <a:ext uri="{FF2B5EF4-FFF2-40B4-BE49-F238E27FC236}">
                    <a16:creationId xmlns:a16="http://schemas.microsoft.com/office/drawing/2014/main" id="{A78D0A20-146E-6D63-4A0A-5310A7496605}"/>
                  </a:ext>
                </a:extLst>
              </p:cNvPr>
              <p:cNvSpPr txBox="1"/>
              <p:nvPr/>
            </p:nvSpPr>
            <p:spPr>
              <a:xfrm>
                <a:off x="2546410" y="1436655"/>
                <a:ext cx="26882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게이지의 버튼 클릭하여 전체 목록을 확인합니다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387" name="직선 연결선 1386">
              <a:extLst>
                <a:ext uri="{FF2B5EF4-FFF2-40B4-BE49-F238E27FC236}">
                  <a16:creationId xmlns:a16="http://schemas.microsoft.com/office/drawing/2014/main" id="{338C1FCD-EA9F-BD83-F350-ABBF90F8C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464502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511407-30D8-BE73-F625-AD48AE02F868}"/>
              </a:ext>
            </a:extLst>
          </p:cNvPr>
          <p:cNvGrpSpPr/>
          <p:nvPr/>
        </p:nvGrpSpPr>
        <p:grpSpPr>
          <a:xfrm>
            <a:off x="1456552" y="822143"/>
            <a:ext cx="4639448" cy="231923"/>
            <a:chOff x="1456552" y="1017962"/>
            <a:chExt cx="4639448" cy="23192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0D1283D-A0E6-2536-7326-32967C1AA094}"/>
                </a:ext>
              </a:extLst>
            </p:cNvPr>
            <p:cNvGrpSpPr/>
            <p:nvPr/>
          </p:nvGrpSpPr>
          <p:grpSpPr>
            <a:xfrm>
              <a:off x="1456552" y="1017962"/>
              <a:ext cx="4639448" cy="231923"/>
              <a:chOff x="1460890" y="1092616"/>
              <a:chExt cx="4639448" cy="231923"/>
            </a:xfrm>
          </p:grpSpPr>
          <p:cxnSp>
            <p:nvCxnSpPr>
              <p:cNvPr id="1344" name="직선 연결선 1343">
                <a:extLst>
                  <a:ext uri="{FF2B5EF4-FFF2-40B4-BE49-F238E27FC236}">
                    <a16:creationId xmlns:a16="http://schemas.microsoft.com/office/drawing/2014/main" id="{362A94C0-8827-6573-1B89-220DC5EEF7C1}"/>
                  </a:ext>
                </a:extLst>
              </p:cNvPr>
              <p:cNvCxnSpPr>
                <a:cxnSpLocks/>
                <a:stCxn id="1382" idx="2"/>
              </p:cNvCxnSpPr>
              <p:nvPr/>
            </p:nvCxnSpPr>
            <p:spPr>
              <a:xfrm>
                <a:off x="1809310" y="1324539"/>
                <a:ext cx="429102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2" name="직사각형 1381">
                <a:extLst>
                  <a:ext uri="{FF2B5EF4-FFF2-40B4-BE49-F238E27FC236}">
                    <a16:creationId xmlns:a16="http://schemas.microsoft.com/office/drawing/2014/main" id="{EB1083D0-03A4-84FD-5221-724BF95220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696839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전체 </a:t>
                </a:r>
                <a:r>
                  <a: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목록 창</a:t>
                </a:r>
              </a:p>
            </p:txBody>
          </p:sp>
        </p:grpSp>
        <p:sp>
          <p:nvSpPr>
            <p:cNvPr id="1390" name="TextBox 1389">
              <a:extLst>
                <a:ext uri="{FF2B5EF4-FFF2-40B4-BE49-F238E27FC236}">
                  <a16:creationId xmlns:a16="http://schemas.microsoft.com/office/drawing/2014/main" id="{3CD2B734-A7CB-7C09-AF6A-A6AEBCF89788}"/>
                </a:ext>
              </a:extLst>
            </p:cNvPr>
            <p:cNvSpPr txBox="1"/>
            <p:nvPr/>
          </p:nvSpPr>
          <p:spPr>
            <a:xfrm>
              <a:off x="2153391" y="1026201"/>
              <a:ext cx="15395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아르카나의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덱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확인 방법과 유사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6" name="그림 5" descr="텍스트, 스크린샷, 원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C919B0-1D33-6491-8A25-714CBAEA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72" y="1496205"/>
            <a:ext cx="4291029" cy="4580201"/>
          </a:xfrm>
          <a:prstGeom prst="rect">
            <a:avLst/>
          </a:prstGeom>
          <a:ln w="3175">
            <a:solidFill>
              <a:srgbClr val="D4CFC5"/>
            </a:solidFill>
          </a:ln>
        </p:spPr>
      </p:pic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64509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890965"/>
            <a:ext cx="4733668" cy="494700"/>
            <a:chOff x="1450975" y="722339"/>
            <a:chExt cx="4921415" cy="4947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32093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C3A403-29DB-73AB-1A89-B70A135205F6}"/>
              </a:ext>
            </a:extLst>
          </p:cNvPr>
          <p:cNvSpPr txBox="1"/>
          <p:nvPr/>
        </p:nvSpPr>
        <p:spPr>
          <a:xfrm>
            <a:off x="1450975" y="2629355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소모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03F4FD2-D300-1458-E40D-C45F81B2DA90}"/>
              </a:ext>
            </a:extLst>
          </p:cNvPr>
          <p:cNvGrpSpPr/>
          <p:nvPr/>
        </p:nvGrpSpPr>
        <p:grpSpPr>
          <a:xfrm>
            <a:off x="1450974" y="3774485"/>
            <a:ext cx="10406064" cy="2897252"/>
            <a:chOff x="1450974" y="3774485"/>
            <a:chExt cx="10406064" cy="289725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88225A5-0A5A-F0CA-CDAC-BBA048BD5DFB}"/>
                </a:ext>
              </a:extLst>
            </p:cNvPr>
            <p:cNvGrpSpPr/>
            <p:nvPr/>
          </p:nvGrpSpPr>
          <p:grpSpPr>
            <a:xfrm>
              <a:off x="1450974" y="4006408"/>
              <a:ext cx="10406064" cy="2665329"/>
              <a:chOff x="1450974" y="4006408"/>
              <a:chExt cx="10406064" cy="2665329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450975" y="4028276"/>
                <a:ext cx="10406063" cy="264346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5C9DE32E-A4CC-4EF8-0E36-C51BC486885E}"/>
                  </a:ext>
                </a:extLst>
              </p:cNvPr>
              <p:cNvGrpSpPr/>
              <p:nvPr/>
            </p:nvGrpSpPr>
            <p:grpSpPr>
              <a:xfrm>
                <a:off x="1450974" y="4028276"/>
                <a:ext cx="3218400" cy="313200"/>
                <a:chOff x="1450975" y="1317830"/>
                <a:chExt cx="3217845" cy="313200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450975" y="1317830"/>
                  <a:ext cx="3217845" cy="313200"/>
                  <a:chOff x="1450975" y="4027426"/>
                  <a:chExt cx="3217845" cy="3132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31320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68610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027" name="직선 연결선 1026">
                  <a:extLst>
                    <a:ext uri="{FF2B5EF4-FFF2-40B4-BE49-F238E27FC236}">
                      <a16:creationId xmlns:a16="http://schemas.microsoft.com/office/drawing/2014/main" id="{A4D0020F-2A40-F384-CD83-074EE64E0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1631030"/>
                  <a:ext cx="321784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CEA58ED-91E3-03A0-01C9-D2F9E60003DC}"/>
                  </a:ext>
                </a:extLst>
              </p:cNvPr>
              <p:cNvGrpSpPr/>
              <p:nvPr/>
            </p:nvGrpSpPr>
            <p:grpSpPr>
              <a:xfrm>
                <a:off x="1661287" y="4615579"/>
                <a:ext cx="2797774" cy="1839169"/>
                <a:chOff x="1689268" y="4615579"/>
                <a:chExt cx="2797774" cy="1839169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1F2BCF7E-BE9D-F253-DC2D-90E103B383AA}"/>
                    </a:ext>
                  </a:extLst>
                </p:cNvPr>
                <p:cNvGrpSpPr/>
                <p:nvPr/>
              </p:nvGrpSpPr>
              <p:grpSpPr>
                <a:xfrm>
                  <a:off x="3880943" y="5381718"/>
                  <a:ext cx="606099" cy="944565"/>
                  <a:chOff x="3742942" y="5317565"/>
                  <a:chExt cx="606099" cy="944565"/>
                </a:xfrm>
              </p:grpSpPr>
              <p:sp>
                <p:nvSpPr>
                  <p:cNvPr id="1348" name="TextBox 1347">
                    <a:extLst>
                      <a:ext uri="{FF2B5EF4-FFF2-40B4-BE49-F238E27FC236}">
                        <a16:creationId xmlns:a16="http://schemas.microsoft.com/office/drawing/2014/main" id="{A8D50A1D-77FB-5FF0-6845-A13768F4D223}"/>
                      </a:ext>
                    </a:extLst>
                  </p:cNvPr>
                  <p:cNvSpPr txBox="1"/>
                  <p:nvPr/>
                </p:nvSpPr>
                <p:spPr>
                  <a:xfrm>
                    <a:off x="3751840" y="5968652"/>
                    <a:ext cx="588302" cy="293478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회복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시계 방향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438" name="그룹 1437">
                    <a:extLst>
                      <a:ext uri="{FF2B5EF4-FFF2-40B4-BE49-F238E27FC236}">
                        <a16:creationId xmlns:a16="http://schemas.microsoft.com/office/drawing/2014/main" id="{1547AC7C-6870-6DB4-6B00-0F852FCA6251}"/>
                      </a:ext>
                    </a:extLst>
                  </p:cNvPr>
                  <p:cNvGrpSpPr/>
                  <p:nvPr/>
                </p:nvGrpSpPr>
                <p:grpSpPr>
                  <a:xfrm>
                    <a:off x="3742942" y="5317565"/>
                    <a:ext cx="606099" cy="651086"/>
                    <a:chOff x="3683821" y="2650810"/>
                    <a:chExt cx="783435" cy="841585"/>
                  </a:xfrm>
                </p:grpSpPr>
                <p:sp>
                  <p:nvSpPr>
                    <p:cNvPr id="1351" name="원호 1350">
                      <a:extLst>
                        <a:ext uri="{FF2B5EF4-FFF2-40B4-BE49-F238E27FC236}">
                          <a16:creationId xmlns:a16="http://schemas.microsoft.com/office/drawing/2014/main" id="{BBEE7E0D-6C6D-7E40-5266-B7457CCAE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3169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069" name="그림 1068" descr="별, 원, 대칭, 예술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263D6E97-A158-F498-5B39-DBDD13A640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83821" y="2723325"/>
                      <a:ext cx="783435" cy="76907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A81AD971-2994-2EA6-FA54-990563A60119}"/>
                    </a:ext>
                  </a:extLst>
                </p:cNvPr>
                <p:cNvGrpSpPr/>
                <p:nvPr/>
              </p:nvGrpSpPr>
              <p:grpSpPr>
                <a:xfrm>
                  <a:off x="1689268" y="4615579"/>
                  <a:ext cx="2421036" cy="1839169"/>
                  <a:chOff x="1689268" y="4615579"/>
                  <a:chExt cx="2421036" cy="1839169"/>
                </a:xfrm>
              </p:grpSpPr>
              <p:pic>
                <p:nvPicPr>
                  <p:cNvPr id="1071" name="그림 1070" descr="별, 원, 대칭, 천문학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1D8547CE-5DC5-1738-89E8-B4C45E3649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9268" y="4983943"/>
                    <a:ext cx="1094717" cy="1073100"/>
                  </a:xfrm>
                  <a:prstGeom prst="rect">
                    <a:avLst/>
                  </a:prstGeom>
                </p:spPr>
              </p:pic>
              <p:grpSp>
                <p:nvGrpSpPr>
                  <p:cNvPr id="1362" name="그룹 1361">
                    <a:extLst>
                      <a:ext uri="{FF2B5EF4-FFF2-40B4-BE49-F238E27FC236}">
                        <a16:creationId xmlns:a16="http://schemas.microsoft.com/office/drawing/2014/main" id="{8C162D49-6B8E-B201-375A-FD1D0488A0AD}"/>
                      </a:ext>
                    </a:extLst>
                  </p:cNvPr>
                  <p:cNvGrpSpPr/>
                  <p:nvPr/>
                </p:nvGrpSpPr>
                <p:grpSpPr>
                  <a:xfrm>
                    <a:off x="1854035" y="4615579"/>
                    <a:ext cx="1395226" cy="564363"/>
                    <a:chOff x="2000266" y="4526578"/>
                    <a:chExt cx="1799233" cy="727782"/>
                  </a:xfrm>
                </p:grpSpPr>
                <p:sp>
                  <p:nvSpPr>
                    <p:cNvPr id="1368" name="TextBox 1367">
                      <a:extLst>
                        <a:ext uri="{FF2B5EF4-FFF2-40B4-BE49-F238E27FC236}">
                          <a16:creationId xmlns:a16="http://schemas.microsoft.com/office/drawing/2014/main" id="{5758FDFB-0C04-0456-D947-1587AD3EE5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77917" y="4526578"/>
                      <a:ext cx="1421582" cy="27782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외곽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금색 사슬 같은 느낌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74" name="그룹 1373">
                      <a:extLst>
                        <a:ext uri="{FF2B5EF4-FFF2-40B4-BE49-F238E27FC236}">
                          <a16:creationId xmlns:a16="http://schemas.microsoft.com/office/drawing/2014/main" id="{372F75D5-10DE-8CF5-FD10-7CA2B0CE6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65494"/>
                      <a:ext cx="377652" cy="588866"/>
                      <a:chOff x="2000266" y="4665494"/>
                      <a:chExt cx="377652" cy="588866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375" name="타원 1374">
                        <a:extLst>
                          <a:ext uri="{FF2B5EF4-FFF2-40B4-BE49-F238E27FC236}">
                            <a16:creationId xmlns:a16="http://schemas.microsoft.com/office/drawing/2014/main" id="{2D74EA74-30F5-1F90-66C6-648246A439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266" y="5184724"/>
                        <a:ext cx="69636" cy="6963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76" name="연결선: 꺾임 1375">
                        <a:extLst>
                          <a:ext uri="{FF2B5EF4-FFF2-40B4-BE49-F238E27FC236}">
                            <a16:creationId xmlns:a16="http://schemas.microsoft.com/office/drawing/2014/main" id="{98C0AD29-F637-AFB1-37DD-176F29373E46}"/>
                          </a:ext>
                        </a:extLst>
                      </p:cNvPr>
                      <p:cNvCxnSpPr>
                        <a:stCxn id="1375" idx="0"/>
                        <a:endCxn id="1368" idx="1"/>
                      </p:cNvCxnSpPr>
                      <p:nvPr/>
                    </p:nvCxnSpPr>
                    <p:spPr>
                      <a:xfrm rot="5400000" flipH="1" flipV="1">
                        <a:off x="1946886" y="4753693"/>
                        <a:ext cx="519231" cy="342833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31" name="그룹 1430">
                    <a:extLst>
                      <a:ext uri="{FF2B5EF4-FFF2-40B4-BE49-F238E27FC236}">
                        <a16:creationId xmlns:a16="http://schemas.microsoft.com/office/drawing/2014/main" id="{024D49DA-D2BE-95F3-7985-77F3EE2FAC37}"/>
                      </a:ext>
                    </a:extLst>
                  </p:cNvPr>
                  <p:cNvGrpSpPr/>
                  <p:nvPr/>
                </p:nvGrpSpPr>
                <p:grpSpPr>
                  <a:xfrm>
                    <a:off x="2503855" y="4901491"/>
                    <a:ext cx="1606449" cy="467850"/>
                    <a:chOff x="1832365" y="2219611"/>
                    <a:chExt cx="2071618" cy="603323"/>
                  </a:xfrm>
                </p:grpSpPr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4DA23F0E-7FDF-275B-7A52-EE8397F3D5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41834" y="2219611"/>
                      <a:ext cx="1562149" cy="4861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어둡게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0AD60292-3C22-794B-DB57-AA719A4046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462712"/>
                      <a:ext cx="509469" cy="360222"/>
                      <a:chOff x="2418506" y="5181243"/>
                      <a:chExt cx="509469" cy="36022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22" name="타원 121">
                        <a:extLst>
                          <a:ext uri="{FF2B5EF4-FFF2-40B4-BE49-F238E27FC236}">
                            <a16:creationId xmlns:a16="http://schemas.microsoft.com/office/drawing/2014/main" id="{3B5C9960-8171-F4BA-E4DA-8E61BE1344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69637" cy="6963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24" name="연결선: 꺾임 123">
                        <a:extLst>
                          <a:ext uri="{FF2B5EF4-FFF2-40B4-BE49-F238E27FC236}">
                            <a16:creationId xmlns:a16="http://schemas.microsoft.com/office/drawing/2014/main" id="{39B923A6-F89C-4115-1A27-F7020CE9626B}"/>
                          </a:ext>
                        </a:extLst>
                      </p:cNvPr>
                      <p:cNvCxnSpPr>
                        <a:cxnSpLocks/>
                        <a:stCxn id="122" idx="0"/>
                        <a:endCxn id="120" idx="1"/>
                      </p:cNvCxnSpPr>
                      <p:nvPr/>
                    </p:nvCxnSpPr>
                    <p:spPr>
                      <a:xfrm rot="5400000" flipH="1" flipV="1">
                        <a:off x="2545356" y="5089211"/>
                        <a:ext cx="290587" cy="474651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79" name="그룹 1078">
                    <a:extLst>
                      <a:ext uri="{FF2B5EF4-FFF2-40B4-BE49-F238E27FC236}">
                        <a16:creationId xmlns:a16="http://schemas.microsoft.com/office/drawing/2014/main" id="{23547F25-C1EE-FD19-FFD7-2E0CB852A8DB}"/>
                      </a:ext>
                    </a:extLst>
                  </p:cNvPr>
                  <p:cNvGrpSpPr/>
                  <p:nvPr/>
                </p:nvGrpSpPr>
                <p:grpSpPr>
                  <a:xfrm>
                    <a:off x="1926805" y="5503693"/>
                    <a:ext cx="1282691" cy="951055"/>
                    <a:chOff x="2000266" y="5184724"/>
                    <a:chExt cx="1654111" cy="1226445"/>
                  </a:xfrm>
                </p:grpSpPr>
                <p:sp>
                  <p:nvSpPr>
                    <p:cNvPr id="1080" name="TextBox 1079">
                      <a:extLst>
                        <a:ext uri="{FF2B5EF4-FFF2-40B4-BE49-F238E27FC236}">
                          <a16:creationId xmlns:a16="http://schemas.microsoft.com/office/drawing/2014/main" id="{9BA57172-A13C-9567-746D-ACB49434EE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8402" y="5924970"/>
                      <a:ext cx="1125975" cy="486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 모양 같은 나침반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081" name="그룹 1080">
                      <a:extLst>
                        <a:ext uri="{FF2B5EF4-FFF2-40B4-BE49-F238E27FC236}">
                          <a16:creationId xmlns:a16="http://schemas.microsoft.com/office/drawing/2014/main" id="{01BFACB3-17A1-110B-528F-558CC96E31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5184724"/>
                      <a:ext cx="528136" cy="983346"/>
                      <a:chOff x="2000266" y="5184724"/>
                      <a:chExt cx="528136" cy="983346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82" name="타원 1081">
                        <a:extLst>
                          <a:ext uri="{FF2B5EF4-FFF2-40B4-BE49-F238E27FC236}">
                            <a16:creationId xmlns:a16="http://schemas.microsoft.com/office/drawing/2014/main" id="{F10A22F7-6BEB-CC5C-D88D-9D804794BC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266" y="5184724"/>
                        <a:ext cx="69636" cy="6963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083" name="연결선: 꺾임 1082">
                        <a:extLst>
                          <a:ext uri="{FF2B5EF4-FFF2-40B4-BE49-F238E27FC236}">
                            <a16:creationId xmlns:a16="http://schemas.microsoft.com/office/drawing/2014/main" id="{44ECDF53-E922-577B-0960-EF0EC1BFD964}"/>
                          </a:ext>
                        </a:extLst>
                      </p:cNvPr>
                      <p:cNvCxnSpPr>
                        <a:cxnSpLocks/>
                        <a:stCxn id="1082" idx="4"/>
                        <a:endCxn id="1080" idx="1"/>
                      </p:cNvCxnSpPr>
                      <p:nvPr/>
                    </p:nvCxnSpPr>
                    <p:spPr>
                      <a:xfrm rot="16200000" flipH="1">
                        <a:off x="1824888" y="5464556"/>
                        <a:ext cx="913710" cy="49331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44" name="그룹 1043">
                <a:extLst>
                  <a:ext uri="{FF2B5EF4-FFF2-40B4-BE49-F238E27FC236}">
                    <a16:creationId xmlns:a16="http://schemas.microsoft.com/office/drawing/2014/main" id="{99985FF0-C387-9B4D-0A1D-1AC3C80D04A9}"/>
                  </a:ext>
                </a:extLst>
              </p:cNvPr>
              <p:cNvGrpSpPr/>
              <p:nvPr/>
            </p:nvGrpSpPr>
            <p:grpSpPr>
              <a:xfrm>
                <a:off x="8638638" y="4006408"/>
                <a:ext cx="3218400" cy="313200"/>
                <a:chOff x="8747143" y="1317830"/>
                <a:chExt cx="3217845" cy="313200"/>
              </a:xfrm>
            </p:grpSpPr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747143" y="1317830"/>
                  <a:ext cx="3217845" cy="313200"/>
                  <a:chOff x="8747143" y="4027426"/>
                  <a:chExt cx="3217845" cy="3132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31320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068610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046" name="직선 연결선 1045">
                  <a:extLst>
                    <a:ext uri="{FF2B5EF4-FFF2-40B4-BE49-F238E27FC236}">
                      <a16:creationId xmlns:a16="http://schemas.microsoft.com/office/drawing/2014/main" id="{A82131EF-CFDC-B180-77C3-FBA545232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47143" y="1631030"/>
                  <a:ext cx="321784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BD9771F-33B0-6FC3-D8A8-104CF12D76CD}"/>
                  </a:ext>
                </a:extLst>
              </p:cNvPr>
              <p:cNvGrpSpPr/>
              <p:nvPr/>
            </p:nvGrpSpPr>
            <p:grpSpPr>
              <a:xfrm>
                <a:off x="8725787" y="4418753"/>
                <a:ext cx="3044103" cy="2029509"/>
                <a:chOff x="8725787" y="4418753"/>
                <a:chExt cx="3044103" cy="2029509"/>
              </a:xfrm>
            </p:grpSpPr>
            <p:sp>
              <p:nvSpPr>
                <p:cNvPr id="1465" name="TextBox 1464">
                  <a:extLst>
                    <a:ext uri="{FF2B5EF4-FFF2-40B4-BE49-F238E27FC236}">
                      <a16:creationId xmlns:a16="http://schemas.microsoft.com/office/drawing/2014/main" id="{6AB9B2BD-9555-DFB7-B2FE-60AA14F66850}"/>
                    </a:ext>
                  </a:extLst>
                </p:cNvPr>
                <p:cNvSpPr txBox="1"/>
                <p:nvPr/>
              </p:nvSpPr>
              <p:spPr>
                <a:xfrm>
                  <a:off x="8725787" y="4418753"/>
                  <a:ext cx="304410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가려져 있던 배경이 드러나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있게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8E2457B-9D5B-DAB6-D934-5387D2FF4C59}"/>
                    </a:ext>
                  </a:extLst>
                </p:cNvPr>
                <p:cNvGrpSpPr/>
                <p:nvPr/>
              </p:nvGrpSpPr>
              <p:grpSpPr>
                <a:xfrm>
                  <a:off x="8890252" y="5021523"/>
                  <a:ext cx="2715172" cy="1426739"/>
                  <a:chOff x="8873030" y="4797551"/>
                  <a:chExt cx="2715172" cy="1426739"/>
                </a:xfrm>
              </p:grpSpPr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64303C7-859A-85D4-F89C-52536C1B93EB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944565"/>
                    <a:chOff x="10984959" y="5279725"/>
                    <a:chExt cx="603243" cy="944565"/>
                  </a:xfrm>
                </p:grpSpPr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45100744-051A-9AE4-F3F9-A5C0C61007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92429" y="5930812"/>
                      <a:ext cx="588302" cy="29347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소모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  <a:p>
                      <a:pPr algn="ctr"/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반시계 방향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grpSp>
                  <p:nvGrpSpPr>
                    <p:cNvPr id="8" name="그룹 7">
                      <a:extLst>
                        <a:ext uri="{FF2B5EF4-FFF2-40B4-BE49-F238E27FC236}">
                          <a16:creationId xmlns:a16="http://schemas.microsoft.com/office/drawing/2014/main" id="{D0795BC3-BFA1-BB29-BEF1-791F2DCEC3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959" y="5279725"/>
                      <a:ext cx="603243" cy="645970"/>
                      <a:chOff x="10795465" y="5569017"/>
                      <a:chExt cx="785919" cy="841585"/>
                    </a:xfrm>
                  </p:grpSpPr>
                  <p:grpSp>
                    <p:nvGrpSpPr>
                      <p:cNvPr id="1440" name="그룹 1439">
                        <a:extLst>
                          <a:ext uri="{FF2B5EF4-FFF2-40B4-BE49-F238E27FC236}">
                            <a16:creationId xmlns:a16="http://schemas.microsoft.com/office/drawing/2014/main" id="{6D2FDFD8-1FCE-2434-7DF9-E916EBA2B4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95465" y="5569017"/>
                        <a:ext cx="785919" cy="841585"/>
                        <a:chOff x="10786113" y="2650810"/>
                        <a:chExt cx="785919" cy="841585"/>
                      </a:xfrm>
                    </p:grpSpPr>
                    <p:pic>
                      <p:nvPicPr>
                        <p:cNvPr id="1436" name="그림 1435" descr="원, 행성, 다채로움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D1DF47A2-476D-76D0-F385-6CA72B4075F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786113" y="2721995"/>
                          <a:ext cx="785919" cy="770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37" name="원호 1436">
                          <a:extLst>
                            <a:ext uri="{FF2B5EF4-FFF2-40B4-BE49-F238E27FC236}">
                              <a16:creationId xmlns:a16="http://schemas.microsoft.com/office/drawing/2014/main" id="{BE64895C-5C29-331F-6FD7-D81CC6DC75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10796950" y="2650810"/>
                          <a:ext cx="704114" cy="571896"/>
                        </a:xfrm>
                        <a:prstGeom prst="arc">
                          <a:avLst>
                            <a:gd name="adj1" fmla="val 16200000"/>
                            <a:gd name="adj2" fmla="val 20189393"/>
                          </a:avLst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" name="별: 꼭짓점 4개 11">
                        <a:extLst>
                          <a:ext uri="{FF2B5EF4-FFF2-40B4-BE49-F238E27FC236}">
                            <a16:creationId xmlns:a16="http://schemas.microsoft.com/office/drawing/2014/main" id="{757FEC63-3843-AE0C-4B95-C03CC62E7C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87371" y="6200876"/>
                        <a:ext cx="202106" cy="202106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rgbClr val="00206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EA9B2CAF-C773-1800-CBCF-71A110E5AF5E}"/>
                      </a:ext>
                    </a:extLst>
                  </p:cNvPr>
                  <p:cNvGrpSpPr/>
                  <p:nvPr/>
                </p:nvGrpSpPr>
                <p:grpSpPr>
                  <a:xfrm>
                    <a:off x="8873030" y="4797551"/>
                    <a:ext cx="2161710" cy="1426739"/>
                    <a:chOff x="8913746" y="4765464"/>
                    <a:chExt cx="2824067" cy="1863898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8EFDAE46-189C-FDFF-8C50-F4A975BCF9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13746" y="4809581"/>
                      <a:chExt cx="1406235" cy="1382400"/>
                    </a:xfrm>
                  </p:grpSpPr>
                  <p:grpSp>
                    <p:nvGrpSpPr>
                      <p:cNvPr id="1444" name="그룹 1443">
                        <a:extLst>
                          <a:ext uri="{FF2B5EF4-FFF2-40B4-BE49-F238E27FC236}">
                            <a16:creationId xmlns:a16="http://schemas.microsoft.com/office/drawing/2014/main" id="{B598687F-3A0B-3B94-CCFC-62FB07B01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13746" y="4809581"/>
                        <a:ext cx="1406235" cy="1382400"/>
                        <a:chOff x="8904394" y="1891374"/>
                        <a:chExt cx="1406235" cy="1382400"/>
                      </a:xfrm>
                    </p:grpSpPr>
                    <p:pic>
                      <p:nvPicPr>
                        <p:cNvPr id="1443" name="그림 144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3584F1B-1717-570C-0898-F6A5E0B9786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904394" y="1891374"/>
                          <a:ext cx="1406235" cy="1382400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10" name="그룹 109">
                          <a:extLst>
                            <a:ext uri="{FF2B5EF4-FFF2-40B4-BE49-F238E27FC236}">
                              <a16:creationId xmlns:a16="http://schemas.microsoft.com/office/drawing/2014/main" id="{9FCAD9FE-B87F-C54B-5F9C-74FF1CF346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61798" y="2293398"/>
                          <a:ext cx="403671" cy="551843"/>
                          <a:chOff x="452475" y="2783773"/>
                          <a:chExt cx="618971" cy="846171"/>
                        </a:xfrm>
                        <a:effectLst>
                          <a:glow rad="381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14" name="그룹 113">
                            <a:extLst>
                              <a:ext uri="{FF2B5EF4-FFF2-40B4-BE49-F238E27FC236}">
                                <a16:creationId xmlns:a16="http://schemas.microsoft.com/office/drawing/2014/main" id="{D611B994-9EF7-8FEE-FB3A-78A7B4448D6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118" name="Picture 16">
                              <a:extLst>
                                <a:ext uri="{FF2B5EF4-FFF2-40B4-BE49-F238E27FC236}">
                                  <a16:creationId xmlns:a16="http://schemas.microsoft.com/office/drawing/2014/main" id="{2E373822-6F1E-7A8E-5276-535A2D2B9AB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0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9" name="Picture 16">
                              <a:extLst>
                                <a:ext uri="{FF2B5EF4-FFF2-40B4-BE49-F238E27FC236}">
                                  <a16:creationId xmlns:a16="http://schemas.microsoft.com/office/drawing/2014/main" id="{A1D5AB2C-3FF2-8E83-4451-1866D19BC9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0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F7F81CB-1BC0-BC42-9F7F-252B23ADCC7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116" name="Picture 16">
                              <a:extLst>
                                <a:ext uri="{FF2B5EF4-FFF2-40B4-BE49-F238E27FC236}">
                                  <a16:creationId xmlns:a16="http://schemas.microsoft.com/office/drawing/2014/main" id="{32F5716A-547E-0901-5DF2-E4DCCC8214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2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0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7" name="Picture 16">
                              <a:extLst>
                                <a:ext uri="{FF2B5EF4-FFF2-40B4-BE49-F238E27FC236}">
                                  <a16:creationId xmlns:a16="http://schemas.microsoft.com/office/drawing/2014/main" id="{3F480539-D516-2B32-445A-34291866557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2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0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11" name="별: 꼭짓점 4개 10">
                        <a:extLst>
                          <a:ext uri="{FF2B5EF4-FFF2-40B4-BE49-F238E27FC236}">
                            <a16:creationId xmlns:a16="http://schemas.microsoft.com/office/drawing/2014/main" id="{806A4176-7599-A767-6326-465D6CD34D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69012" y="5867950"/>
                        <a:ext cx="289186" cy="289186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rgbClr val="00206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446" name="그룹 1445">
                      <a:extLst>
                        <a:ext uri="{FF2B5EF4-FFF2-40B4-BE49-F238E27FC236}">
                          <a16:creationId xmlns:a16="http://schemas.microsoft.com/office/drawing/2014/main" id="{F4663A80-B9B7-6FF4-D61D-BF14606913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30533" y="5614339"/>
                      <a:ext cx="1247463" cy="1015023"/>
                      <a:chOff x="9211878" y="4221741"/>
                      <a:chExt cx="1247463" cy="1015023"/>
                    </a:xfrm>
                  </p:grpSpPr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5A75A354-8C41-8B05-3123-1A38FC6146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67347" y="4864840"/>
                        <a:ext cx="991994" cy="3719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내부</a:t>
                        </a: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기록 슬롯</a:t>
                        </a:r>
                        <a:endPara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스킬의 양상 기록</a:t>
                        </a:r>
                        <a:endPara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323C6974-8317-FD4D-49F5-EE7DFD0F5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11878" y="4221741"/>
                        <a:ext cx="255469" cy="829061"/>
                        <a:chOff x="9369114" y="7174949"/>
                        <a:chExt cx="255469" cy="829061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2" name="타원 111">
                          <a:extLst>
                            <a:ext uri="{FF2B5EF4-FFF2-40B4-BE49-F238E27FC236}">
                              <a16:creationId xmlns:a16="http://schemas.microsoft.com/office/drawing/2014/main" id="{CEC506DD-393C-4130-DA59-B117E21DC7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69114" y="7174949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3" name="연결선: 꺾임 112">
                          <a:extLst>
                            <a:ext uri="{FF2B5EF4-FFF2-40B4-BE49-F238E27FC236}">
                              <a16:creationId xmlns:a16="http://schemas.microsoft.com/office/drawing/2014/main" id="{62F0CCDB-9F24-6EF7-429C-ADB425B35551}"/>
                            </a:ext>
                          </a:extLst>
                        </p:cNvPr>
                        <p:cNvCxnSpPr>
                          <a:cxnSpLocks/>
                          <a:stCxn id="112" idx="4"/>
                          <a:endCxn id="109" idx="1"/>
                        </p:cNvCxnSpPr>
                        <p:nvPr/>
                      </p:nvCxnSpPr>
                      <p:spPr>
                        <a:xfrm rot="16200000" flipH="1">
                          <a:off x="9136318" y="7515746"/>
                          <a:ext cx="757061" cy="219468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452" name="그룹 1451">
                      <a:extLst>
                        <a:ext uri="{FF2B5EF4-FFF2-40B4-BE49-F238E27FC236}">
                          <a16:creationId xmlns:a16="http://schemas.microsoft.com/office/drawing/2014/main" id="{92DC57EB-244B-9B94-7F70-82D32C288F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83324" y="4765464"/>
                      <a:ext cx="1954489" cy="492548"/>
                      <a:chOff x="1832365" y="2400275"/>
                      <a:chExt cx="1954489" cy="492548"/>
                    </a:xfrm>
                  </p:grpSpPr>
                  <p:sp>
                    <p:nvSpPr>
                      <p:cNvPr id="1453" name="TextBox 1452">
                        <a:extLst>
                          <a:ext uri="{FF2B5EF4-FFF2-40B4-BE49-F238E27FC236}">
                            <a16:creationId xmlns:a16="http://schemas.microsoft.com/office/drawing/2014/main" id="{8C904713-580A-82DC-EBF6-A3B6292DC9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19484" y="2400275"/>
                        <a:ext cx="1467370" cy="4925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배경</a:t>
                        </a: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</a:p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</a:t>
                        </a:r>
                        <a:r>
                          <a: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(</a:t>
                        </a: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밝게</a:t>
                        </a:r>
                        <a:r>
                          <a: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)</a:t>
                        </a:r>
                      </a:p>
                    </p:txBody>
                  </p:sp>
                  <p:grpSp>
                    <p:nvGrpSpPr>
                      <p:cNvPr id="1454" name="그룹 1453">
                        <a:extLst>
                          <a:ext uri="{FF2B5EF4-FFF2-40B4-BE49-F238E27FC236}">
                            <a16:creationId xmlns:a16="http://schemas.microsoft.com/office/drawing/2014/main" id="{5B5B53F0-7686-032B-5D9E-DF328C746AB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2365" y="2646551"/>
                        <a:ext cx="487119" cy="178747"/>
                        <a:chOff x="2418506" y="5365082"/>
                        <a:chExt cx="487119" cy="178747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455" name="타원 1454">
                          <a:extLst>
                            <a:ext uri="{FF2B5EF4-FFF2-40B4-BE49-F238E27FC236}">
                              <a16:creationId xmlns:a16="http://schemas.microsoft.com/office/drawing/2014/main" id="{BE87AD36-12B0-19FA-52CC-2217EF5F6A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456" name="연결선: 꺾임 1455">
                          <a:extLst>
                            <a:ext uri="{FF2B5EF4-FFF2-40B4-BE49-F238E27FC236}">
                              <a16:creationId xmlns:a16="http://schemas.microsoft.com/office/drawing/2014/main" id="{E464DD5A-2682-7AD1-0939-E9409132A1A7}"/>
                            </a:ext>
                          </a:extLst>
                        </p:cNvPr>
                        <p:cNvCxnSpPr>
                          <a:cxnSpLocks/>
                          <a:stCxn id="1455" idx="0"/>
                          <a:endCxn id="1453" idx="1"/>
                        </p:cNvCxnSpPr>
                        <p:nvPr/>
                      </p:nvCxnSpPr>
                      <p:spPr>
                        <a:xfrm rot="5400000" flipH="1" flipV="1">
                          <a:off x="2626691" y="5192897"/>
                          <a:ext cx="106750" cy="451119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grpSp>
            <p:nvGrpSpPr>
              <p:cNvPr id="1037" name="그룹 1036">
                <a:extLst>
                  <a:ext uri="{FF2B5EF4-FFF2-40B4-BE49-F238E27FC236}">
                    <a16:creationId xmlns:a16="http://schemas.microsoft.com/office/drawing/2014/main" id="{6BDAFD7A-2027-8E3F-F911-63991ED20E1F}"/>
                  </a:ext>
                </a:extLst>
              </p:cNvPr>
              <p:cNvGrpSpPr/>
              <p:nvPr/>
            </p:nvGrpSpPr>
            <p:grpSpPr>
              <a:xfrm>
                <a:off x="5044806" y="4028276"/>
                <a:ext cx="3218400" cy="313200"/>
                <a:chOff x="4959106" y="1317830"/>
                <a:chExt cx="3497752" cy="313200"/>
              </a:xfrm>
            </p:grpSpPr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959106" y="1317830"/>
                  <a:ext cx="3497752" cy="313200"/>
                  <a:chOff x="4863770" y="4027426"/>
                  <a:chExt cx="3497752" cy="3132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31320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68610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041" name="직선 연결선 1040">
                  <a:extLst>
                    <a:ext uri="{FF2B5EF4-FFF2-40B4-BE49-F238E27FC236}">
                      <a16:creationId xmlns:a16="http://schemas.microsoft.com/office/drawing/2014/main" id="{BF3606F5-5D62-9AC8-CA7C-0519BA713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59106" y="1631030"/>
                  <a:ext cx="3497752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4B6D86B-990E-653E-75D5-25E3B1EC15AC}"/>
                  </a:ext>
                </a:extLst>
              </p:cNvPr>
              <p:cNvGrpSpPr/>
              <p:nvPr/>
            </p:nvGrpSpPr>
            <p:grpSpPr>
              <a:xfrm>
                <a:off x="5152794" y="4418753"/>
                <a:ext cx="3002424" cy="2029509"/>
                <a:chOff x="5152794" y="4418753"/>
                <a:chExt cx="3002424" cy="202950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1E4B1CE-CD5A-EF42-0CB8-C0DF64154B62}"/>
                    </a:ext>
                  </a:extLst>
                </p:cNvPr>
                <p:cNvSpPr txBox="1"/>
                <p:nvPr/>
              </p:nvSpPr>
              <p:spPr>
                <a:xfrm>
                  <a:off x="5152794" y="4418753"/>
                  <a:ext cx="3002424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외곽 부분이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여러 겹의 고리로 분리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되어 한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바퀴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회전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배경이 점차 밝아지며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내부의 나침반이 흐릿해 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1E24B2C-4805-DD64-101F-C16C70D6AA78}"/>
                    </a:ext>
                  </a:extLst>
                </p:cNvPr>
                <p:cNvGrpSpPr/>
                <p:nvPr/>
              </p:nvGrpSpPr>
              <p:grpSpPr>
                <a:xfrm>
                  <a:off x="5329497" y="5013181"/>
                  <a:ext cx="2649018" cy="1435081"/>
                  <a:chOff x="5129941" y="4899660"/>
                  <a:chExt cx="3178204" cy="1721763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F5B36C7-8AD8-FF24-B19C-D4B510C3732C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430936"/>
                    <a:chOff x="5129941" y="5190487"/>
                    <a:chExt cx="1179244" cy="1430936"/>
                  </a:xfrm>
                </p:grpSpPr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C7952BB-2753-C2FB-9D9A-7D18A39216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77211" y="6418330"/>
                      <a:ext cx="1084704" cy="20309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471" name="그룹 1470">
                      <a:extLst>
                        <a:ext uri="{FF2B5EF4-FFF2-40B4-BE49-F238E27FC236}">
                          <a16:creationId xmlns:a16="http://schemas.microsoft.com/office/drawing/2014/main" id="{66AEE5A2-CE1E-FBE5-B3C2-9AF106E09C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9941" y="5190487"/>
                      <a:ext cx="1179244" cy="1179241"/>
                      <a:chOff x="5122407" y="2272280"/>
                      <a:chExt cx="1179244" cy="1179241"/>
                    </a:xfrm>
                  </p:grpSpPr>
                  <p:grpSp>
                    <p:nvGrpSpPr>
                      <p:cNvPr id="1470" name="그룹 1469">
                        <a:extLst>
                          <a:ext uri="{FF2B5EF4-FFF2-40B4-BE49-F238E27FC236}">
                            <a16:creationId xmlns:a16="http://schemas.microsoft.com/office/drawing/2014/main" id="{4A1D6155-5E70-D5C4-BA7B-F17CBCBB43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44" cy="1179241"/>
                        <a:chOff x="5122407" y="2272280"/>
                        <a:chExt cx="1179244" cy="1179241"/>
                      </a:xfrm>
                    </p:grpSpPr>
                    <p:cxnSp>
                      <p:nvCxnSpPr>
                        <p:cNvPr id="88" name="직선 연결선 87">
                          <a:extLst>
                            <a:ext uri="{FF2B5EF4-FFF2-40B4-BE49-F238E27FC236}">
                              <a16:creationId xmlns:a16="http://schemas.microsoft.com/office/drawing/2014/main" id="{4E2EB004-0170-0990-98D1-C81774B96243}"/>
                            </a:ext>
                          </a:extLst>
                        </p:cNvPr>
                        <p:cNvCxnSpPr>
                          <a:cxnSpLocks/>
                          <a:stCxn id="92" idx="1"/>
                          <a:endCxn id="92" idx="5"/>
                        </p:cNvCxnSpPr>
                        <p:nvPr/>
                      </p:nvCxnSpPr>
                      <p:spPr>
                        <a:xfrm>
                          <a:off x="5295109" y="2444976"/>
                          <a:ext cx="833846" cy="833849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9" name="직선 연결선 88">
                          <a:extLst>
                            <a:ext uri="{FF2B5EF4-FFF2-40B4-BE49-F238E27FC236}">
                              <a16:creationId xmlns:a16="http://schemas.microsoft.com/office/drawing/2014/main" id="{E7A3F79A-B516-FDB1-62AB-790CFF17AE2A}"/>
                            </a:ext>
                          </a:extLst>
                        </p:cNvPr>
                        <p:cNvCxnSpPr>
                          <a:cxnSpLocks/>
                          <a:stCxn id="92" idx="0"/>
                          <a:endCxn id="92" idx="4"/>
                        </p:cNvCxnSpPr>
                        <p:nvPr/>
                      </p:nvCxnSpPr>
                      <p:spPr>
                        <a:xfrm>
                          <a:off x="5712033" y="2272280"/>
                          <a:ext cx="0" cy="1179241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직선 연결선 89">
                          <a:extLst>
                            <a:ext uri="{FF2B5EF4-FFF2-40B4-BE49-F238E27FC236}">
                              <a16:creationId xmlns:a16="http://schemas.microsoft.com/office/drawing/2014/main" id="{89962153-9C40-F1AC-AD96-38AC86D38DDD}"/>
                            </a:ext>
                          </a:extLst>
                        </p:cNvPr>
                        <p:cNvCxnSpPr>
                          <a:cxnSpLocks/>
                          <a:stCxn id="92" idx="2"/>
                          <a:endCxn id="92" idx="6"/>
                        </p:cNvCxnSpPr>
                        <p:nvPr/>
                      </p:nvCxnSpPr>
                      <p:spPr>
                        <a:xfrm>
                          <a:off x="5122413" y="2861901"/>
                          <a:ext cx="1179238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91" name="그룹 90">
                          <a:extLst>
                            <a:ext uri="{FF2B5EF4-FFF2-40B4-BE49-F238E27FC236}">
                              <a16:creationId xmlns:a16="http://schemas.microsoft.com/office/drawing/2014/main" id="{928CB59B-9188-8D6A-80F2-58F687F52B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22407" y="2272280"/>
                          <a:ext cx="1179238" cy="1179241"/>
                          <a:chOff x="7282859" y="1893407"/>
                          <a:chExt cx="623099" cy="623100"/>
                        </a:xfrm>
                      </p:grpSpPr>
                      <p:sp>
                        <p:nvSpPr>
                          <p:cNvPr id="92" name="타원 91">
                            <a:extLst>
                              <a:ext uri="{FF2B5EF4-FFF2-40B4-BE49-F238E27FC236}">
                                <a16:creationId xmlns:a16="http://schemas.microsoft.com/office/drawing/2014/main" id="{5C13A441-645E-C670-BC7D-8A0CE63F5B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82859" y="1893407"/>
                            <a:ext cx="623099" cy="623100"/>
                          </a:xfrm>
                          <a:prstGeom prst="ellipse">
                            <a:avLst/>
                          </a:prstGeom>
                          <a:noFill/>
                          <a:ln w="5715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3" name="타원 92">
                            <a:extLst>
                              <a:ext uri="{FF2B5EF4-FFF2-40B4-BE49-F238E27FC236}">
                                <a16:creationId xmlns:a16="http://schemas.microsoft.com/office/drawing/2014/main" id="{D244039E-066F-A3CF-1607-1A79E612BB0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65563" y="1976109"/>
                            <a:ext cx="457696" cy="457697"/>
                          </a:xfrm>
                          <a:prstGeom prst="ellipse">
                            <a:avLst/>
                          </a:prstGeom>
                          <a:blipFill>
                            <a:blip r:embed="rId13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4">
                                      <a14:imgEffect>
                                        <a14:brightnessContrast bright="-2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tretch>
                              <a:fillRect/>
                            </a:stretch>
                          </a:blipFill>
                          <a:ln w="28575"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pic>
                    <p:nvPicPr>
                      <p:cNvPr id="1469" name="그림 1468" descr="별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83024D7-C7B8-480C-C3FD-287D2CBD9A8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alphaModFix amt="68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rightnessContrast bright="-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463" t="15646" r="12026" b="14640"/>
                      <a:stretch/>
                    </p:blipFill>
                    <p:spPr>
                      <a:xfrm>
                        <a:off x="5172592" y="2317622"/>
                        <a:ext cx="1095754" cy="109895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87" name="원호 86">
                        <a:extLst>
                          <a:ext uri="{FF2B5EF4-FFF2-40B4-BE49-F238E27FC236}">
                            <a16:creationId xmlns:a16="http://schemas.microsoft.com/office/drawing/2014/main" id="{2B351C45-4488-FB2D-1B1C-33CDD7D78A80}"/>
                          </a:ext>
                        </a:extLst>
                      </p:cNvPr>
                      <p:cNvSpPr/>
                      <p:nvPr/>
                    </p:nvSpPr>
                    <p:spPr>
                      <a:xfrm rot="2224982">
                        <a:off x="5318341" y="2393940"/>
                        <a:ext cx="941765" cy="805620"/>
                      </a:xfrm>
                      <a:prstGeom prst="arc">
                        <a:avLst>
                          <a:gd name="adj1" fmla="val 1279510"/>
                          <a:gd name="adj2" fmla="val 10689937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84" name="원호 83">
                        <a:extLst>
                          <a:ext uri="{FF2B5EF4-FFF2-40B4-BE49-F238E27FC236}">
                            <a16:creationId xmlns:a16="http://schemas.microsoft.com/office/drawing/2014/main" id="{2F421503-AA10-82B5-84DC-29060CF84815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5140013" y="2434564"/>
                        <a:ext cx="989883" cy="866203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85" name="원호 84">
                        <a:extLst>
                          <a:ext uri="{FF2B5EF4-FFF2-40B4-BE49-F238E27FC236}">
                            <a16:creationId xmlns:a16="http://schemas.microsoft.com/office/drawing/2014/main" id="{756D9115-954C-65C1-F38C-0EDA16B25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0697" y="2372725"/>
                        <a:ext cx="1078552" cy="86620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glow rad="25400">
                          <a:schemeClr val="tx1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5D066C25-A28D-69AE-936E-62E20D74E618}"/>
                      </a:ext>
                    </a:extLst>
                  </p:cNvPr>
                  <p:cNvGrpSpPr/>
                  <p:nvPr/>
                </p:nvGrpSpPr>
                <p:grpSpPr>
                  <a:xfrm>
                    <a:off x="6741875" y="4899660"/>
                    <a:ext cx="1566270" cy="1721763"/>
                    <a:chOff x="6733368" y="4899660"/>
                    <a:chExt cx="1566270" cy="1721763"/>
                  </a:xfrm>
                </p:grpSpPr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F543FC86-F383-10F8-9731-41F912E87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81830" y="6418330"/>
                      <a:ext cx="1469347" cy="20309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탈 것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조율의 </a:t>
                      </a:r>
                      <a:r>
                        <a:rPr lang="ko-KR" altLang="en-US" sz="800" dirty="0" err="1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울림쇠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 ]</a:t>
                      </a:r>
                    </a:p>
                  </p:txBody>
                </p:sp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A4BDB502-9E53-7019-0B7D-3780FAD0738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14" t="17828" r="4997" b="19789"/>
                    <a:stretch/>
                  </p:blipFill>
                  <p:spPr bwMode="auto">
                    <a:xfrm>
                      <a:off x="6733368" y="4899660"/>
                      <a:ext cx="1566270" cy="1498643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6BBFE09-0C06-B8FC-628D-89D54E07F7E8}"/>
                  </a:ext>
                </a:extLst>
              </p:cNvPr>
              <p:cNvGrpSpPr/>
              <p:nvPr/>
            </p:nvGrpSpPr>
            <p:grpSpPr>
              <a:xfrm>
                <a:off x="4555549" y="4117752"/>
                <a:ext cx="603082" cy="2553985"/>
                <a:chOff x="4555549" y="4109158"/>
                <a:chExt cx="603082" cy="2553985"/>
              </a:xfrm>
            </p:grpSpPr>
            <p:cxnSp>
              <p:nvCxnSpPr>
                <p:cNvPr id="1061" name="직선 연결선 1060">
                  <a:extLst>
                    <a:ext uri="{FF2B5EF4-FFF2-40B4-BE49-F238E27FC236}">
                      <a16:creationId xmlns:a16="http://schemas.microsoft.com/office/drawing/2014/main" id="{1818E537-0622-CEAE-61EE-5F3C28AB5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7090" y="4718007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2" name="화살표: 오른쪽 1051">
                  <a:extLst>
                    <a:ext uri="{FF2B5EF4-FFF2-40B4-BE49-F238E27FC236}">
                      <a16:creationId xmlns:a16="http://schemas.microsoft.com/office/drawing/2014/main" id="{D45E1880-F068-D0BD-971B-028689B7A95F}"/>
                    </a:ext>
                  </a:extLst>
                </p:cNvPr>
                <p:cNvSpPr/>
                <p:nvPr/>
              </p:nvSpPr>
              <p:spPr>
                <a:xfrm>
                  <a:off x="4555549" y="4109158"/>
                  <a:ext cx="603082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A87E72-7C41-0BBA-B301-CD47395C6AEA}"/>
                  </a:ext>
                </a:extLst>
              </p:cNvPr>
              <p:cNvGrpSpPr/>
              <p:nvPr/>
            </p:nvGrpSpPr>
            <p:grpSpPr>
              <a:xfrm>
                <a:off x="8149381" y="4117752"/>
                <a:ext cx="603082" cy="2553985"/>
                <a:chOff x="8149381" y="4109158"/>
                <a:chExt cx="603082" cy="2553985"/>
              </a:xfrm>
            </p:grpSpPr>
            <p:cxnSp>
              <p:nvCxnSpPr>
                <p:cNvPr id="1062" name="직선 연결선 1061">
                  <a:extLst>
                    <a:ext uri="{FF2B5EF4-FFF2-40B4-BE49-F238E27FC236}">
                      <a16:creationId xmlns:a16="http://schemas.microsoft.com/office/drawing/2014/main" id="{FEF08111-6EE9-DE66-4809-221B09387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0922" y="4718007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3" name="화살표: 오른쪽 1052">
                  <a:extLst>
                    <a:ext uri="{FF2B5EF4-FFF2-40B4-BE49-F238E27FC236}">
                      <a16:creationId xmlns:a16="http://schemas.microsoft.com/office/drawing/2014/main" id="{E3DAF67E-7802-ACA1-9BBE-2C675915900E}"/>
                    </a:ext>
                  </a:extLst>
                </p:cNvPr>
                <p:cNvSpPr/>
                <p:nvPr/>
              </p:nvSpPr>
              <p:spPr>
                <a:xfrm>
                  <a:off x="8149381" y="4109158"/>
                  <a:ext cx="603082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5AEDFDE3-F8C4-6021-C810-F12E3092FAD2}"/>
                </a:ext>
              </a:extLst>
            </p:cNvPr>
            <p:cNvGrpSpPr/>
            <p:nvPr/>
          </p:nvGrpSpPr>
          <p:grpSpPr>
            <a:xfrm>
              <a:off x="1450974" y="3774485"/>
              <a:ext cx="10406062" cy="231923"/>
              <a:chOff x="1450976" y="3782229"/>
              <a:chExt cx="10406062" cy="231923"/>
            </a:xfrm>
          </p:grpSpPr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2F906A67-5B61-E1AD-9033-4044C4D4E471}"/>
                  </a:ext>
                </a:extLst>
              </p:cNvPr>
              <p:cNvSpPr txBox="1"/>
              <p:nvPr/>
            </p:nvSpPr>
            <p:spPr>
              <a:xfrm>
                <a:off x="2119755" y="3790469"/>
                <a:ext cx="2825161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양상의 기호는 우주에 떠있는 별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별자리처럼 빛이 납니다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58" name="직사각형 1057">
                <a:extLst>
                  <a:ext uri="{FF2B5EF4-FFF2-40B4-BE49-F238E27FC236}">
                    <a16:creationId xmlns:a16="http://schemas.microsoft.com/office/drawing/2014/main" id="{D44C8ABF-9A6C-60B2-3846-5AF17E4D6F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50976" y="3782229"/>
                <a:ext cx="669589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59" name="직선 연결선 1058">
                <a:extLst>
                  <a:ext uri="{FF2B5EF4-FFF2-40B4-BE49-F238E27FC236}">
                    <a16:creationId xmlns:a16="http://schemas.microsoft.com/office/drawing/2014/main" id="{EE991D7C-4C2E-33BE-66DB-63698DDAD8C8}"/>
                  </a:ext>
                </a:extLst>
              </p:cNvPr>
              <p:cNvCxnSpPr>
                <a:cxnSpLocks/>
                <a:stCxn id="1058" idx="2"/>
              </p:cNvCxnSpPr>
              <p:nvPr/>
            </p:nvCxnSpPr>
            <p:spPr>
              <a:xfrm>
                <a:off x="1785771" y="4014152"/>
                <a:ext cx="10071267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9196545" y="1686646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952" y="1436655"/>
                    <a:ext cx="3887283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따라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스킬의 사용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아이덴티티의 운용 방식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바꿔가며 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있게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737314" y="4346971"/>
                <a:ext cx="3875109" cy="1798408"/>
                <a:chOff x="1692702" y="4346971"/>
                <a:chExt cx="3875109" cy="1798408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692702" y="4346971"/>
                  <a:ext cx="1881925" cy="1798408"/>
                  <a:chOff x="1692702" y="4346971"/>
                  <a:chExt cx="1881925" cy="1798408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1692702" y="5781177"/>
                    <a:ext cx="1881925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모드 상태의 게이지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및 양상 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 활성화 칸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추가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1F56E-2CB0-A096-9570-2713A07B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D5B5160-1DD6-9BA9-C346-92B8C52DE2D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224C40-C7F1-A9AC-3E90-EB5A1FB0C531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F3225B-9FAE-0BB6-02AA-2B408DA2145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B4F6E07-9DDE-B578-33F2-53927FEF28B0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66272C97-E38E-ECB0-E664-8B1B666C8A7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70C93D1-5A2C-FCE7-2794-79FB157082F8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307B5158-2229-9FF3-18E9-B1EFBBA77C8E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7B0E6FB-3AAC-F52D-B414-866A9C8D30B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6D8B25C-50BE-9A4C-6A7E-A6422022543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E9D3D79E-24C6-BDB6-7B47-2B6DF81FF200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A2335BB-D417-8230-91ED-435FAF24546B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344301-84AE-10D1-2911-C9E140B8A915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4B6E92-835B-1805-5C40-A5BB849A2359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8660A1-528D-6254-DA43-E36050CF06AF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5A8581-592E-465F-D17F-FC4F850388C2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3D120A-9B79-6568-A64D-E5CDF9CFEE1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BAEF7CF-2C35-06FA-3573-00E0884407C0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4568A23-B2D8-4E13-CB42-D06F376C65BA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CB952B-A646-AFA3-A8E5-2E7E55FA206D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59B771-1BC3-C192-9CF1-F32C9EEBEF14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3617013-A684-2329-D1C5-B9C39D71D863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B9931B5-8657-5084-29DC-0E4139562B5D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A978958-A967-8F4B-4910-99C31C0C87B0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CBA030A-6D1A-5FD2-92F1-156B52A5E42D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349DD172-0E81-5FC7-B29A-B1B7D800F7F4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95570315-8C4A-E884-246A-9CE8AF8AC76F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DC4C4424-239A-7428-EB26-DBE1A6710098}"/>
                      </a:ext>
                    </a:extLst>
                  </p:cNvPr>
                  <p:cNvSpPr txBox="1"/>
                  <p:nvPr/>
                </p:nvSpPr>
                <p:spPr>
                  <a:xfrm>
                    <a:off x="2092265" y="1436655"/>
                    <a:ext cx="33406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스킬과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아이덴티티를 </a:t>
                    </a: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따라 다르게 운용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</a:t>
                    </a: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567FBB29-20A8-8C74-A17D-729ACF5F7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E2D82AB-1E75-7B00-48BA-3B23650E226D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6C9851-06B3-7434-02B3-C8D3E5E8D8BF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있게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D74386D-0679-5BF8-E24A-6A81AAFE8A5B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A464999-E600-67AF-9C9A-7F59DAADECBE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5D1E1BA-6B50-7B0C-61B8-3917F3569587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1882C31-235D-54CD-68F7-1736354DF64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298D1CD-56BA-739C-078E-8DFB58816747}"/>
                  </a:ext>
                </a:extLst>
              </p:cNvPr>
              <p:cNvGrpSpPr/>
              <p:nvPr/>
            </p:nvGrpSpPr>
            <p:grpSpPr>
              <a:xfrm>
                <a:off x="1737314" y="4346971"/>
                <a:ext cx="3875109" cy="1798408"/>
                <a:chOff x="1692702" y="4346971"/>
                <a:chExt cx="3875109" cy="1798408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0E899B97-7A3F-CCB9-9773-FFBAD60EE19F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26B31A6-5018-9E7E-AC38-B8EF514FBB59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3B5FFBCF-C852-83A9-C9E9-D1849670A9B2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C54DF49D-3C24-E9B9-AF97-24EF74A07C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71CA9C2-A756-151E-DA6B-2AEBD28C87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DCABE176-F0D7-F579-F360-66C3C216E8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812541C-491A-4E4C-D8E9-259FE9A9DF9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D8E330BC-119C-0016-8B5C-9827E7DB7F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334D435D-09A1-7680-1FFC-32343B5128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E95D29B6-FDE1-ED62-4844-EB9CCD699D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88773579-52A1-D127-56A5-CE8BD1E491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1FA77F2D-62E7-3A98-7002-085BB5ED17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E0A488D7-C880-15DC-E90F-D97B2538ED1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80039E2C-F305-281D-F92E-8DA0B870D9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E4D70D1C-39AE-9229-9A0D-C8FF79B379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0B210C20-9B92-B92D-C56C-5C5C1ED115C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49A887C2-4153-E96E-5D4A-618C72BCF71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5D7BFAC-5815-5CC7-3951-6B4F3D3CAF0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739430B1-F852-9F58-B40F-AF4224C249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FE4521F7-5FEC-60C4-95F9-E6C07C76FE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800EDDA5-1D6F-D7E7-4FC2-0EAA468D16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2A3A85A4-5BE0-6F33-C4F8-59335ECDC0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D2C1200-F54F-E120-749F-EB396079663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311E5411-CC1E-03D3-5325-42617D35BA9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BF744CDD-D7CD-3E4A-A65F-A6D301E00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18AE777B-F0D4-38D4-417C-9AD8E14B6665}"/>
                    </a:ext>
                  </a:extLst>
                </p:cNvPr>
                <p:cNvGrpSpPr/>
                <p:nvPr/>
              </p:nvGrpSpPr>
              <p:grpSpPr>
                <a:xfrm>
                  <a:off x="1692702" y="4346971"/>
                  <a:ext cx="1881925" cy="1798408"/>
                  <a:chOff x="1692702" y="4346971"/>
                  <a:chExt cx="1881925" cy="1798408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5ECD192-4FEE-9CB0-3B92-4A4A3E65F3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92702" y="5781177"/>
                    <a:ext cx="1881925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모드 상태의 게이지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및 양상 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 활성화 칸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추가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6CE98A76-DE09-7437-251C-CCD6849BDF08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6F1DDB0B-F9A8-49C4-005C-778B0311CA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20B4C2CF-8703-AE25-0DAB-785C30A316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810EB5FC-9D7D-EBB0-7B9E-AA769F20DDD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7EFC259A-A6E1-0D1F-2C14-E0FD6528AF6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CD3E090A-D6AB-BDFA-5B9C-968AB7A261C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2F59E145-7A4A-B0E9-DDB6-7627F55E205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9C585991-E7FD-E69D-7001-EC51DB81399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087AFC0E-D3C6-E461-9751-97C2184084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3F456FD-2561-2E24-96B5-E1A43DB222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089CCCF2-AECF-761C-7570-F33D197179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91C07532-2CB0-93D7-A1F7-2BEE502A7390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83FFABF9-F530-D8C1-D237-85D6A544C674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804D70EC-C5A8-4E17-CB2A-D41C10D63C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9FFC5579-1988-13E2-9BCB-35DE61C793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156C2F56-8C46-6D72-7A8D-74A2A8E8B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03932D99-3D8F-A8E8-72C5-7C30C9440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B65436-B463-29BB-D409-35253403172F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EB6A711-B4EA-C3D7-378E-07BBC895C497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6484A935-50F1-92F3-3872-EDF0416EE554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9E3DB55-D507-A18F-1374-9066DECFE3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9953C87-FE53-080F-950E-FB695A0D0A48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E54514F-C7DB-D433-5CCA-0369C1F649AB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D775DF0-8017-A5BD-6357-8BFD45138B79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A52CEE8-7425-96AA-A352-C82AA73F15D7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045385C9-CDBB-E84D-B0E3-323A1C2BC3DA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DCC57FCE-8DF4-A851-CE34-7731D5A5C6C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994665A-C0C1-DDDA-EED1-D207CB14C235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한 자유로운 포지션과 스킬 콤보로 </a:t>
                    </a: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1D317BD-A10B-699F-96D4-181EA2449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A237233E-1623-FB08-E40B-689EAE03219D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BD01FE2-6634-A5B4-4AEA-375203EC2546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DAC2135-3789-395F-B8AC-EE449E721238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AC583990-82DE-6279-DF7F-1533D4EFE075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1640817-898B-1472-77AC-D64D67967C68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ECBCC01-BE89-1E02-7AD5-FC4FCDE25C0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E9F10A0-73E0-0140-ACA7-BA7E9DE3A32B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C350611B-63B6-B9D1-5FC0-47F618066E9F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BF7BCFF0-8D62-37E8-C87F-B23D435204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99E108FB-0B80-408A-D84D-58F9B7AE7658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5567CBF2-AA27-CC91-F922-26656F4883C1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8A84ABBC-BA1D-9BF2-5C4A-6373F05CB0F7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A15A883B-44C1-D207-DEEB-732FD1D073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E0E52571-BF0A-65C0-7515-A8A024194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C4D0608E-586C-71A0-91EF-792B40F7A3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BFC8838C-D710-AF14-8787-BB8BC4A3FE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7394763D-B3F0-7D4B-BDA5-548C134EED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D19BF860-67B4-5DA9-4938-081FF4766E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ECA145CA-1985-4484-4B37-84C58CBEC3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995DCD93-E62E-F28A-598D-520893D70C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EB8B0516-4F3A-C3AF-1944-BC724399B04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6ED3262A-22D5-0DD3-4460-883BB37773C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1AC95C7C-0602-EF61-590C-F0C70EA3418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702D9234-306B-0760-434A-F4C6404628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631ADF89-C209-132C-9669-6ECE820160DB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7A2C545E-4823-3AA7-BE55-EE78ACBE68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A559CC5A-96F5-ACF9-0DAA-E4AAFE85E5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3E8213DC-0037-2F21-14C9-8C8C26986F6C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5F33E059-8F30-4B31-9D63-9EE2150C40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F489A40D-D8A6-B5A3-DF22-2A4FE9C345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718CBDFA-E989-C4D5-E313-3BDE8D6CD95B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90129866-A35B-CE76-D774-8982CE35DDF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A05DA5AE-C299-3F35-8E0D-7CECA397C1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8D057D36-9D4B-616F-4DDD-C557FF230B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7E167F0-A6BE-D909-F562-3B0D81170971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071732-F17E-23CB-47B5-A627A795857C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CDCA8CC-80E9-09B7-A22B-00B3CA782C72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1598AEC-61DE-219C-1FA0-9861187C42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25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29BDE2-342D-24D6-F688-A8902023AC0C}"/>
              </a:ext>
            </a:extLst>
          </p:cNvPr>
          <p:cNvGrpSpPr/>
          <p:nvPr/>
        </p:nvGrpSpPr>
        <p:grpSpPr>
          <a:xfrm>
            <a:off x="1462539" y="2141442"/>
            <a:ext cx="6750782" cy="4643822"/>
            <a:chOff x="1498539" y="1112742"/>
            <a:chExt cx="8072570" cy="5553072"/>
          </a:xfrm>
        </p:grpSpPr>
        <p:pic>
          <p:nvPicPr>
            <p:cNvPr id="210" name="그림 209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896E019-0DF2-0DFE-BB98-2929EDFF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"/>
            <a:stretch/>
          </p:blipFill>
          <p:spPr>
            <a:xfrm>
              <a:off x="1498539" y="1112742"/>
              <a:ext cx="8072570" cy="5553072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6C86CFB-C65A-9C7C-8496-EF7E06A09F51}"/>
                </a:ext>
              </a:extLst>
            </p:cNvPr>
            <p:cNvGrpSpPr/>
            <p:nvPr/>
          </p:nvGrpSpPr>
          <p:grpSpPr>
            <a:xfrm>
              <a:off x="3334940" y="1499949"/>
              <a:ext cx="4399769" cy="4778658"/>
              <a:chOff x="2688838" y="1542177"/>
              <a:chExt cx="4399769" cy="4778658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CE0649-6357-6233-2178-2286D3916DCC}"/>
                  </a:ext>
                </a:extLst>
              </p:cNvPr>
              <p:cNvGrpSpPr/>
              <p:nvPr/>
            </p:nvGrpSpPr>
            <p:grpSpPr>
              <a:xfrm>
                <a:off x="3915023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7" name="그림 13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C1E40C0-E8A7-84A2-259C-13FD1CDA5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BBB58CE6-FB20-479B-E0AD-03D9C4CCA8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CC809D2D-A0B0-C6A4-91F4-861B2C23FA7D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45D90251-BDDB-2A56-92F4-3BDF2A0D1DF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0299550-6971-FD95-5FCA-3042D80CEF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14B63C-554D-A00F-0523-4F2C0A6AC8C0}"/>
                  </a:ext>
                </a:extLst>
              </p:cNvPr>
              <p:cNvGrpSpPr/>
              <p:nvPr/>
            </p:nvGrpSpPr>
            <p:grpSpPr>
              <a:xfrm>
                <a:off x="5141208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9" name="그림 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AC6DAE0-0D4F-5023-CEE3-4018EB7FC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873A4DDF-FB58-3295-A3AE-4CD2742659D4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2D0B3E6-D1DA-F6FA-08AE-32F11C26B0A7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9F226AE8-45AA-2C18-ABC9-A7C565510914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8AC58F1-D3D9-D9A1-70FE-CFF243E0C145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37D7954-5A31-4B92-2FE5-07BC5A064DFD}"/>
                  </a:ext>
                </a:extLst>
              </p:cNvPr>
              <p:cNvGrpSpPr/>
              <p:nvPr/>
            </p:nvGrpSpPr>
            <p:grpSpPr>
              <a:xfrm>
                <a:off x="3915023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DB48ED0-ACEF-9CAA-DF36-B1266AF0F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A6B83178-018C-EC79-69A9-50BFC44F59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C6F8FDB-453D-8B39-F783-339AC6D5EB66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5" name="사각형: 둥근 모서리 134">
                    <a:extLst>
                      <a:ext uri="{FF2B5EF4-FFF2-40B4-BE49-F238E27FC236}">
                        <a16:creationId xmlns:a16="http://schemas.microsoft.com/office/drawing/2014/main" id="{2FE17F81-4083-5208-5669-E97EB97BA1C6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E4AF2CA-B3DE-7373-0E13-E0D780B216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8D026A1-4826-20B3-2334-4726C8C67CA6}"/>
                  </a:ext>
                </a:extLst>
              </p:cNvPr>
              <p:cNvGrpSpPr/>
              <p:nvPr/>
            </p:nvGrpSpPr>
            <p:grpSpPr>
              <a:xfrm>
                <a:off x="5141208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4" name="그림 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5EC0F7-B360-EF0B-3A9E-8756CC0C2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21A4376-3336-39AA-5204-E846BD404675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8901486-C762-DB69-E5F3-0E2512BF6C9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C53E0D0E-B24C-9B58-9341-7B4731BF801E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7EA70AE-FC6A-10C8-934F-8EA61EFFD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915023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68883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630A65D-4CC9-6913-7744-88CF23A24844}"/>
                  </a:ext>
                </a:extLst>
              </p:cNvPr>
              <p:cNvGrpSpPr/>
              <p:nvPr/>
            </p:nvGrpSpPr>
            <p:grpSpPr>
              <a:xfrm>
                <a:off x="514120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9" name="그림 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20B779-4F89-104A-4978-446341F26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528D482-4C01-1E41-5CE4-7FBFA9BC72A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C0378F8-93D8-9208-2C73-7200A7068E48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F144414-4520-103A-6452-BE38799D1BF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C055178-4E9B-5094-1B43-B2C4106620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6DA5628-DB29-7638-97DC-1DB093C63169}"/>
                  </a:ext>
                </a:extLst>
              </p:cNvPr>
              <p:cNvGrpSpPr/>
              <p:nvPr/>
            </p:nvGrpSpPr>
            <p:grpSpPr>
              <a:xfrm>
                <a:off x="6367394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E035C1D-D345-28B0-A5AE-97E4AB006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73054694-9AEA-0354-4F65-60BB310FE8FA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F79156CC-3CF0-0B87-E2CB-CD641200F8A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2269FC5-A1CF-C8D8-0D50-BD9F8B3941B8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94CEC8C-C5BC-27D6-324B-EBA186872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915023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68883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AA56ADA-8B00-E41A-6C0D-07363F9F17F8}"/>
                  </a:ext>
                </a:extLst>
              </p:cNvPr>
              <p:cNvGrpSpPr/>
              <p:nvPr/>
            </p:nvGrpSpPr>
            <p:grpSpPr>
              <a:xfrm>
                <a:off x="514120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7" name="그림 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C8F6E4D-16B6-FF55-5169-AB00C9AB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DE81A9C-F1A3-6105-875D-3C6927FE869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B745A20F-3CE4-8BE5-2542-5DA4C224CF0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F45AA1B0-88A7-6E64-2FE9-952912ED2BE1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C728771-A1D5-AABE-58D7-2C0C0A51984D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43993FB-ADBA-6CEE-67A4-2DAE77068412}"/>
                  </a:ext>
                </a:extLst>
              </p:cNvPr>
              <p:cNvGrpSpPr/>
              <p:nvPr/>
            </p:nvGrpSpPr>
            <p:grpSpPr>
              <a:xfrm>
                <a:off x="6367394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2" name="그림 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C2AC590-50E0-54AB-AC4F-D07A1914C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59AC1E19-C3B8-293F-52C4-E11A868072B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5FE1ADF-57DF-7417-ACC7-7F4446E30FC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A7CBA69-40ED-6A95-69D3-A86AF621205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AAA899-1097-BE0C-B5F2-EB87AF3261A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071193" y="1215770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094698" y="1215770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215928" y="1576682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964C7C-AFC0-9416-E512-D7382D25C30A}"/>
              </a:ext>
            </a:extLst>
          </p:cNvPr>
          <p:cNvSpPr txBox="1"/>
          <p:nvPr/>
        </p:nvSpPr>
        <p:spPr>
          <a:xfrm>
            <a:off x="1568679" y="325316"/>
            <a:ext cx="3941785" cy="129266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 기록할 수 있게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 클러스터 스킬이 분리되며 기록된 양상에 따라 다른 클러스터 스킬이 활성화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온다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29C90-9AA9-839B-30A5-10EDA5CE4C23}"/>
              </a:ext>
            </a:extLst>
          </p:cNvPr>
          <p:cNvSpPr txBox="1"/>
          <p:nvPr/>
        </p:nvSpPr>
        <p:spPr>
          <a:xfrm>
            <a:off x="6681538" y="679258"/>
            <a:ext cx="2319546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ㅁㅇㄹ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9D02-E612-76F7-A602-8E499B5585F9}"/>
              </a:ext>
            </a:extLst>
          </p:cNvPr>
          <p:cNvSpPr txBox="1"/>
          <p:nvPr/>
        </p:nvSpPr>
        <p:spPr>
          <a:xfrm>
            <a:off x="1568679" y="3718775"/>
            <a:ext cx="5387693" cy="217751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운명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기록 효과가 하나로 합쳐지며 메인 슬롯에 기록된 양상에 관계 없이 항상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갱신되며 기록 모드가 종료됩니다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E6A6-E88D-E1EE-51B2-FA8783C77B40}"/>
              </a:ext>
            </a:extLst>
          </p:cNvPr>
          <p:cNvSpPr txBox="1"/>
          <p:nvPr/>
        </p:nvSpPr>
        <p:spPr>
          <a:xfrm>
            <a:off x="6565919" y="3641853"/>
            <a:ext cx="4252767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트리니티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FB3E9-31BF-A01C-0500-E64072A98445}"/>
              </a:ext>
            </a:extLst>
          </p:cNvPr>
          <p:cNvSpPr txBox="1"/>
          <p:nvPr/>
        </p:nvSpPr>
        <p:spPr>
          <a:xfrm>
            <a:off x="12429605" y="791050"/>
            <a:ext cx="4263988" cy="34855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4T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*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내가 원하는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클러스터 스킬 분리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슬롯과 서브 슬롯에 기록된 양상 조합에 따라 다른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환급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피해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 감소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슬롯에 기록된 양상 별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회복량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피해량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슬롯의 양상을 </a:t>
            </a:r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따라감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아이디어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대기시간을 줄여주는 버프형 스킬 이면 어때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6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268FA-2F9F-C22F-2BE4-171CE64E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C638F9-F987-34F2-15C1-6CB86DE9F8FD}"/>
              </a:ext>
            </a:extLst>
          </p:cNvPr>
          <p:cNvSpPr txBox="1"/>
          <p:nvPr/>
        </p:nvSpPr>
        <p:spPr>
          <a:xfrm>
            <a:off x="1568679" y="249194"/>
            <a:ext cx="8396529" cy="636328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종료이므로 기록 모드 효과가 클러스터 스킬에 적용이 안됨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가지를 함께 주려고 해서 그런 것 같다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없애야 할 것 같은데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노드에 클러스터 스킬 사용 시 기록 모드 종료 후 기록 모드 효과를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초짜리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다른 버프로 이관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얘만 해결하면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내가 원하는 건 유저가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기록모드를 빠르게 종료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얻은 상태에서 최대한 이득 뽑아먹기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 선택하게 만들고 싶어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선택이라는 건 두 개가 적절히 균형이 이루어 져야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애초에 클러스터의 비중이 높은데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 개가 균형이 가능한가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두개를 선택지로 주는 것이 애초에 가능해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최대한 뽑아먹기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스킬로 딜을 할 수 있는 상태여야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끝나 있을 때 등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 빠르게 종료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더 자주 쓴다는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스킬의 재사용 대기 시간 동안 클러스터로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DPS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유지하는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그렇다고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 처럼 아이덴티티 스킬 사용 후 버프 획득은 좋은 선택이 아닌 거 같아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스킬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발동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기록모드 진입한 후 양상 기록한 다음 클러스터 스킬이 사용 가능해짐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잔재에 비해 몇 단계가 더 있음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한 후 버프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지속시간이 있는 버프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이동형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도전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가장 강력한 피해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불굴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다른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재사용 대기 시간 감소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3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988FB5-402A-83D7-6619-AE3E058454C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7A66DC-0BB4-CE8D-E7DF-26664C7C46FB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61957"/>
              </p:ext>
            </p:extLst>
          </p:nvPr>
        </p:nvGraphicFramePr>
        <p:xfrm>
          <a:off x="1450974" y="5329706"/>
          <a:ext cx="999934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400843-BA5B-8499-1D1E-C46DE446F0C0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41935F-2AA9-9172-3113-8A3E9BCDAAA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DE4CE3-AE6D-B851-DFE7-014F44A232C3}"/>
              </a:ext>
            </a:extLst>
          </p:cNvPr>
          <p:cNvGrpSpPr/>
          <p:nvPr/>
        </p:nvGrpSpPr>
        <p:grpSpPr>
          <a:xfrm>
            <a:off x="1450974" y="4778066"/>
            <a:ext cx="5947141" cy="504251"/>
            <a:chOff x="1450974" y="4814510"/>
            <a:chExt cx="5947141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734294-DD90-CC35-7B13-DD71EECC70A0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E39478-2449-6D31-8741-9E3092F8470E}"/>
                </a:ext>
              </a:extLst>
            </p:cNvPr>
            <p:cNvSpPr txBox="1"/>
            <p:nvPr/>
          </p:nvSpPr>
          <p:spPr>
            <a:xfrm>
              <a:off x="1450974" y="5072540"/>
              <a:ext cx="594714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관련된 요소가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DF14B3-AE21-9CF3-DB0B-C85B959681EB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12E5E4-5017-3573-7506-5E2A4768A102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90F1CC-B7B4-895E-9CEA-C14CD63576FA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82390D-843E-43D7-8B86-41102531B4E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01585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낮은 방어 능력을 보완합니다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4BBE30-655C-6867-BA32-E8ADC090277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4CAF51-7C3B-7E3C-1108-B5B9DCE341B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3DFBF2-0F48-BAF4-B0F7-D8F67A4A5DF1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450975" y="101851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532E5D-CCE9-467F-9654-4544E02320E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2117342-945C-8C5C-4F73-3C307693DFC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F33565D-1B7C-7FFB-1B2A-D3A4D8F5BB5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F9AD5025-0866-F0B3-2DF0-EC0DA7F02768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A34C5EB-E996-7B58-0FD1-75F7B098B87D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A6B71AD-89FE-3478-3670-5FBA8193621C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70D0B54-824C-204F-163F-AADDBDC0FD0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D6468751-03A0-8DC1-9AEB-C5D33300A2B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610726-A0D9-12B8-1CD9-7019B9F64F0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04E61A0-A725-004A-271A-C73454B2F57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806695"/>
              </p:ext>
            </p:extLst>
          </p:nvPr>
        </p:nvGraphicFramePr>
        <p:xfrm>
          <a:off x="1450975" y="1294516"/>
          <a:ext cx="10292454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51029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24A733B5-1F51-AEF7-E9F1-FA2E2AEB76C9}"/>
              </a:ext>
            </a:extLst>
          </p:cNvPr>
          <p:cNvGrpSpPr/>
          <p:nvPr/>
        </p:nvGrpSpPr>
        <p:grpSpPr>
          <a:xfrm>
            <a:off x="1450975" y="3429000"/>
            <a:ext cx="4255355" cy="3276598"/>
            <a:chOff x="1450975" y="3429000"/>
            <a:chExt cx="4255355" cy="327659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B111692-50F6-906B-7F9E-7B9E89E0F2D9}"/>
                </a:ext>
              </a:extLst>
            </p:cNvPr>
            <p:cNvGrpSpPr/>
            <p:nvPr/>
          </p:nvGrpSpPr>
          <p:grpSpPr>
            <a:xfrm>
              <a:off x="1450975" y="3660377"/>
              <a:ext cx="4255355" cy="3045221"/>
              <a:chOff x="1450975" y="3660377"/>
              <a:chExt cx="4255355" cy="3045221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450975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E332919-38D4-84E4-5D36-7C0EDA70AD74}"/>
                  </a:ext>
                </a:extLst>
              </p:cNvPr>
              <p:cNvGrpSpPr/>
              <p:nvPr/>
            </p:nvGrpSpPr>
            <p:grpSpPr>
              <a:xfrm>
                <a:off x="1450975" y="3660377"/>
                <a:ext cx="4255355" cy="313023"/>
                <a:chOff x="1539734" y="3401740"/>
                <a:chExt cx="4255355" cy="313023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39AA4952-8F1E-2D39-03B2-AF46939726AE}"/>
                    </a:ext>
                  </a:extLst>
                </p:cNvPr>
                <p:cNvGrpSpPr/>
                <p:nvPr/>
              </p:nvGrpSpPr>
              <p:grpSpPr>
                <a:xfrm>
                  <a:off x="1539734" y="3401740"/>
                  <a:ext cx="4255355" cy="313023"/>
                  <a:chOff x="1527784" y="1395560"/>
                  <a:chExt cx="4255355" cy="313023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1F341872-465D-E9DB-88F0-D213C8EE13B1}"/>
                      </a:ext>
                    </a:extLst>
                  </p:cNvPr>
                  <p:cNvSpPr/>
                  <p:nvPr/>
                </p:nvSpPr>
                <p:spPr>
                  <a:xfrm>
                    <a:off x="1527784" y="1395560"/>
                    <a:ext cx="42553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AB9A822-0C15-7642-1050-16A34F6F5924}"/>
                      </a:ext>
                    </a:extLst>
                  </p:cNvPr>
                  <p:cNvSpPr txBox="1"/>
                  <p:nvPr/>
                </p:nvSpPr>
                <p:spPr>
                  <a:xfrm>
                    <a:off x="1905783" y="1436655"/>
                    <a:ext cx="349935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등 뒤에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마법진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형성되고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가 캐릭터의 몸 주변에 일렁입니다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840404FE-15B1-97E5-FB96-4F34DFABE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1952" y="3714763"/>
                  <a:ext cx="4230919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9C97AA4-E594-039F-6653-471D0E475CE8}"/>
                  </a:ext>
                </a:extLst>
              </p:cNvPr>
              <p:cNvGrpSpPr/>
              <p:nvPr/>
            </p:nvGrpSpPr>
            <p:grpSpPr>
              <a:xfrm>
                <a:off x="1746370" y="4114034"/>
                <a:ext cx="3664564" cy="2496648"/>
                <a:chOff x="1762450" y="4169166"/>
                <a:chExt cx="3664564" cy="2496648"/>
              </a:xfrm>
            </p:grpSpPr>
            <p:sp>
              <p:nvSpPr>
                <p:cNvPr id="12" name="화살표: 오른쪽 11">
                  <a:extLst>
                    <a:ext uri="{FF2B5EF4-FFF2-40B4-BE49-F238E27FC236}">
                      <a16:creationId xmlns:a16="http://schemas.microsoft.com/office/drawing/2014/main" id="{6823AE2C-3188-A55A-C813-0A81232C480E}"/>
                    </a:ext>
                  </a:extLst>
                </p:cNvPr>
                <p:cNvSpPr/>
                <p:nvPr/>
              </p:nvSpPr>
              <p:spPr>
                <a:xfrm>
                  <a:off x="2939656" y="5444847"/>
                  <a:ext cx="32794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9753F68-88C7-FFCC-4E5A-C75C967A7889}"/>
                    </a:ext>
                  </a:extLst>
                </p:cNvPr>
                <p:cNvGrpSpPr/>
                <p:nvPr/>
              </p:nvGrpSpPr>
              <p:grpSpPr>
                <a:xfrm>
                  <a:off x="1762450" y="4698980"/>
                  <a:ext cx="912303" cy="1966834"/>
                  <a:chOff x="1762450" y="4698980"/>
                  <a:chExt cx="912303" cy="1966834"/>
                </a:xfrm>
              </p:grpSpPr>
              <p:pic>
                <p:nvPicPr>
                  <p:cNvPr id="19" name="그림 18" descr="의류, 의상 디자인, 덮개, 여성이(가) 표시된 사진&#10;&#10;자동 생성된 설명">
                    <a:extLst>
                      <a:ext uri="{FF2B5EF4-FFF2-40B4-BE49-F238E27FC236}">
                        <a16:creationId xmlns:a16="http://schemas.microsoft.com/office/drawing/2014/main" id="{2AA5C807-9077-86D7-55CB-9AEFFA9212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466" b="97494" l="4665" r="48227">
                                <a14:foregroundMark x1="33655" y1="6912" x2="33655" y2="6912"/>
                                <a14:foregroundMark x1="31534" y1="5416" x2="30571" y2="14188"/>
                                <a14:foregroundMark x1="13184" y1="26839" x2="13184" y2="26839"/>
                                <a14:foregroundMark x1="13184" y1="26677" x2="12375" y2="26677"/>
                                <a14:foregroundMark x1="28643" y1="93169" x2="28643" y2="93169"/>
                                <a14:foregroundMark x1="30108" y1="93169" x2="30108" y2="93856"/>
                                <a14:foregroundMark x1="30108" y1="97534" x2="30108" y2="97534"/>
                                <a14:foregroundMark x1="46839" y1="46079" x2="46839" y2="46079"/>
                                <a14:foregroundMark x1="46993" y1="35772" x2="48265" y2="37793"/>
                                <a14:foregroundMark x1="9830" y1="27809" x2="9830" y2="27809"/>
                                <a14:foregroundMark x1="31611" y1="2587" x2="31611" y2="2587"/>
                                <a14:foregroundMark x1="48111" y1="46928" x2="48111" y2="46928"/>
                                <a14:foregroundMark x1="48111" y1="47575" x2="48111" y2="47575"/>
                                <a14:backgroundMark x1="13531" y1="2142" x2="3547" y2="14470"/>
                                <a14:backgroundMark x1="9715" y1="4891" x2="2429" y2="19563"/>
                                <a14:backgroundMark x1="12799" y1="5942" x2="5397" y2="17259"/>
                                <a14:backgroundMark x1="14572" y1="3274" x2="7941" y2="1778"/>
                                <a14:backgroundMark x1="11681" y1="1778" x2="16769" y2="7114"/>
                                <a14:backgroundMark x1="16769" y1="7114" x2="16769" y2="7114"/>
                                <a14:backgroundMark x1="16769" y1="3719" x2="10563" y2="8286"/>
                                <a14:backgroundMark x1="10563" y1="8286" x2="10563" y2="8286"/>
                                <a14:backgroundMark x1="5744" y1="7559" x2="3123" y2="20008"/>
                                <a14:backgroundMark x1="3123" y1="20008" x2="3123" y2="20008"/>
                                <a14:backgroundMark x1="18389" y1="16896" x2="9483" y2="20372"/>
                                <a14:backgroundMark x1="9483" y1="20372" x2="9483" y2="2037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31" r="48336" b="1161"/>
                  <a:stretch/>
                </p:blipFill>
                <p:spPr>
                  <a:xfrm flipH="1">
                    <a:off x="1762450" y="4698980"/>
                    <a:ext cx="912303" cy="1729007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100C4A5-FA64-D0B4-0938-9AFEB993C8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44555" y="6450370"/>
                    <a:ext cx="60919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상태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DF45CA7-E1D5-28D5-20BB-4B2DEC55CF21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2501925" cy="2462414"/>
                  <a:chOff x="2925089" y="4169166"/>
                  <a:chExt cx="2501925" cy="2462414"/>
                </a:xfrm>
              </p:grpSpPr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6549E235-1DF9-86C8-95C7-9DB550AA00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272" t="6206" r="-2466" b="3124"/>
                  <a:stretch/>
                </p:blipFill>
                <p:spPr>
                  <a:xfrm>
                    <a:off x="3532505" y="4204133"/>
                    <a:ext cx="1615192" cy="2427447"/>
                  </a:xfrm>
                  <a:prstGeom prst="rect">
                    <a:avLst/>
                  </a:prstGeom>
                </p:spPr>
              </p:pic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49544666-0D1B-6ACE-423A-4792D983F7E9}"/>
                      </a:ext>
                    </a:extLst>
                  </p:cNvPr>
                  <p:cNvGrpSpPr/>
                  <p:nvPr/>
                </p:nvGrpSpPr>
                <p:grpSpPr>
                  <a:xfrm>
                    <a:off x="2925089" y="4169166"/>
                    <a:ext cx="954371" cy="391454"/>
                    <a:chOff x="1117895" y="4865270"/>
                    <a:chExt cx="954371" cy="391454"/>
                  </a:xfrm>
                </p:grpSpPr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5012E8F1-6DDB-EA2A-8210-3892427E5F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7895" y="4865270"/>
                      <a:ext cx="64823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9000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금색 </a:t>
                      </a:r>
                      <a:r>
                        <a:rPr lang="ko-KR" altLang="en-US" sz="8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D0251FD9-068B-611C-6D18-E852125EEF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6127" y="4972992"/>
                      <a:ext cx="306139" cy="283732"/>
                      <a:chOff x="1766127" y="4972992"/>
                      <a:chExt cx="306139" cy="28373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31" name="타원 30">
                        <a:extLst>
                          <a:ext uri="{FF2B5EF4-FFF2-40B4-BE49-F238E27FC236}">
                            <a16:creationId xmlns:a16="http://schemas.microsoft.com/office/drawing/2014/main" id="{82B8325B-39C7-2894-FDA1-5D003117FE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266" y="5184724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cxnSp>
                    <p:nvCxnSpPr>
                      <p:cNvPr id="32" name="연결선: 꺾임 31">
                        <a:extLst>
                          <a:ext uri="{FF2B5EF4-FFF2-40B4-BE49-F238E27FC236}">
                            <a16:creationId xmlns:a16="http://schemas.microsoft.com/office/drawing/2014/main" id="{F9B706C8-22ED-6770-224A-683C3229D0BB}"/>
                          </a:ext>
                        </a:extLst>
                      </p:cNvPr>
                      <p:cNvCxnSpPr>
                        <a:cxnSpLocks/>
                        <a:stCxn id="31" idx="0"/>
                        <a:endCxn id="29" idx="3"/>
                      </p:cNvCxnSpPr>
                      <p:nvPr/>
                    </p:nvCxnSpPr>
                    <p:spPr>
                      <a:xfrm rot="16200000" flipV="1">
                        <a:off x="1795331" y="4943788"/>
                        <a:ext cx="211732" cy="27013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F9F9CA5-0454-5E12-44BB-672EE8F14B2C}"/>
                      </a:ext>
                    </a:extLst>
                  </p:cNvPr>
                  <p:cNvGrpSpPr/>
                  <p:nvPr/>
                </p:nvGrpSpPr>
                <p:grpSpPr>
                  <a:xfrm>
                    <a:off x="4508586" y="5563483"/>
                    <a:ext cx="918428" cy="455842"/>
                    <a:chOff x="9458451" y="5405150"/>
                    <a:chExt cx="918428" cy="455842"/>
                  </a:xfrm>
                </p:grpSpPr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5D64E92-C5E7-6AEB-C694-BC6A711951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19526" y="5645548"/>
                      <a:ext cx="55735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보랏빛 오라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28F04572-6FAA-C6D5-B1FA-E48AA8A3AD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58451" y="5405150"/>
                      <a:ext cx="361074" cy="348120"/>
                      <a:chOff x="2418506" y="5471829"/>
                      <a:chExt cx="361074" cy="348120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3A0676E7-1DD9-BEC3-C99C-4BD2F9AC7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28" name="연결선: 꺾임 27">
                        <a:extLst>
                          <a:ext uri="{FF2B5EF4-FFF2-40B4-BE49-F238E27FC236}">
                            <a16:creationId xmlns:a16="http://schemas.microsoft.com/office/drawing/2014/main" id="{B57B1109-6E6C-8361-DA17-A7611545C8FA}"/>
                          </a:ext>
                        </a:extLst>
                      </p:cNvPr>
                      <p:cNvCxnSpPr>
                        <a:cxnSpLocks/>
                        <a:stCxn id="25" idx="4"/>
                        <a:endCxn id="22" idx="1"/>
                      </p:cNvCxnSpPr>
                      <p:nvPr/>
                    </p:nvCxnSpPr>
                    <p:spPr>
                      <a:xfrm rot="16200000" flipH="1">
                        <a:off x="2478983" y="5519351"/>
                        <a:ext cx="276120" cy="325075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8A6DB7-2B2E-525E-2304-5C026EFF75AA}"/>
                </a:ext>
              </a:extLst>
            </p:cNvPr>
            <p:cNvGrpSpPr/>
            <p:nvPr/>
          </p:nvGrpSpPr>
          <p:grpSpPr>
            <a:xfrm>
              <a:off x="1450975" y="3429000"/>
              <a:ext cx="4255355" cy="231923"/>
              <a:chOff x="1460890" y="1092616"/>
              <a:chExt cx="4255355" cy="23192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E216D3-B906-8264-61D9-70097E225582}"/>
                  </a:ext>
                </a:extLst>
              </p:cNvPr>
              <p:cNvSpPr txBox="1"/>
              <p:nvPr/>
            </p:nvSpPr>
            <p:spPr>
              <a:xfrm>
                <a:off x="238375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5ADEE8D-CB93-8626-DBEF-0663966A2E7B}"/>
                  </a:ext>
                </a:extLst>
              </p:cNvPr>
              <p:cNvCxnSpPr>
                <a:cxnSpLocks/>
                <a:stCxn id="35" idx="2"/>
              </p:cNvCxnSpPr>
              <p:nvPr/>
            </p:nvCxnSpPr>
            <p:spPr>
              <a:xfrm>
                <a:off x="1908696" y="1324539"/>
                <a:ext cx="380754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D3DB12C-1F9D-57C4-65D0-90C1232292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FB14FA29-B8A7-14AA-8945-85578FD7782E}"/>
              </a:ext>
            </a:extLst>
          </p:cNvPr>
          <p:cNvGrpSpPr/>
          <p:nvPr/>
        </p:nvGrpSpPr>
        <p:grpSpPr>
          <a:xfrm>
            <a:off x="6135773" y="3429000"/>
            <a:ext cx="5721265" cy="3276598"/>
            <a:chOff x="6135773" y="3429000"/>
            <a:chExt cx="5721265" cy="3276598"/>
          </a:xfrm>
        </p:grpSpPr>
        <p:grpSp>
          <p:nvGrpSpPr>
            <p:cNvPr id="1118" name="그룹 1117">
              <a:extLst>
                <a:ext uri="{FF2B5EF4-FFF2-40B4-BE49-F238E27FC236}">
                  <a16:creationId xmlns:a16="http://schemas.microsoft.com/office/drawing/2014/main" id="{6FCD0841-6629-AD0D-27DD-C339EF1D8389}"/>
                </a:ext>
              </a:extLst>
            </p:cNvPr>
            <p:cNvGrpSpPr/>
            <p:nvPr/>
          </p:nvGrpSpPr>
          <p:grpSpPr>
            <a:xfrm>
              <a:off x="6135773" y="3660377"/>
              <a:ext cx="5721265" cy="3045221"/>
              <a:chOff x="6135773" y="3660377"/>
              <a:chExt cx="5721265" cy="304522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6135773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894419EA-4D41-8AA9-F154-94BB58D61BE1}"/>
                  </a:ext>
                </a:extLst>
              </p:cNvPr>
              <p:cNvGrpSpPr/>
              <p:nvPr/>
            </p:nvGrpSpPr>
            <p:grpSpPr>
              <a:xfrm>
                <a:off x="6135773" y="3660377"/>
                <a:ext cx="5721265" cy="313023"/>
                <a:chOff x="1539734" y="3401740"/>
                <a:chExt cx="5721265" cy="313023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2D899448-A406-20F7-0572-D9B631685268}"/>
                    </a:ext>
                  </a:extLst>
                </p:cNvPr>
                <p:cNvGrpSpPr/>
                <p:nvPr/>
              </p:nvGrpSpPr>
              <p:grpSpPr>
                <a:xfrm>
                  <a:off x="1539734" y="3401740"/>
                  <a:ext cx="5721265" cy="313023"/>
                  <a:chOff x="1527784" y="1395560"/>
                  <a:chExt cx="5721265" cy="313023"/>
                </a:xfrm>
              </p:grpSpPr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D4B31981-CB45-7006-7BB9-6E0FECEC8E33}"/>
                      </a:ext>
                    </a:extLst>
                  </p:cNvPr>
                  <p:cNvSpPr/>
                  <p:nvPr/>
                </p:nvSpPr>
                <p:spPr>
                  <a:xfrm>
                    <a:off x="1527784" y="1395560"/>
                    <a:ext cx="572126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D7E341D-DD72-AD4C-E02C-BD07E88F1730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66" y="1436655"/>
                    <a:ext cx="389690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유실 효과가 적용된 상태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에서는 해당 양상의 스킬을 사용해도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양상이 기록되지 않습니다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5923A7C-CD6A-E98D-66D5-8294FBCC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1952" y="3714763"/>
                  <a:ext cx="5709047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4" name="그룹 1113">
                <a:extLst>
                  <a:ext uri="{FF2B5EF4-FFF2-40B4-BE49-F238E27FC236}">
                    <a16:creationId xmlns:a16="http://schemas.microsoft.com/office/drawing/2014/main" id="{C7EBB585-D355-52B7-5BE7-6EDAD3F9C246}"/>
                  </a:ext>
                </a:extLst>
              </p:cNvPr>
              <p:cNvGrpSpPr/>
              <p:nvPr/>
            </p:nvGrpSpPr>
            <p:grpSpPr>
              <a:xfrm>
                <a:off x="6266260" y="4538126"/>
                <a:ext cx="5460291" cy="1649196"/>
                <a:chOff x="6396747" y="4226341"/>
                <a:chExt cx="5460291" cy="1649196"/>
              </a:xfrm>
            </p:grpSpPr>
            <p:grpSp>
              <p:nvGrpSpPr>
                <p:cNvPr id="1112" name="그룹 1111">
                  <a:extLst>
                    <a:ext uri="{FF2B5EF4-FFF2-40B4-BE49-F238E27FC236}">
                      <a16:creationId xmlns:a16="http://schemas.microsoft.com/office/drawing/2014/main" id="{72B89EFB-1A4D-B657-04B8-4C92B92945C3}"/>
                    </a:ext>
                  </a:extLst>
                </p:cNvPr>
                <p:cNvGrpSpPr/>
                <p:nvPr/>
              </p:nvGrpSpPr>
              <p:grpSpPr>
                <a:xfrm>
                  <a:off x="6396747" y="4335094"/>
                  <a:ext cx="1119832" cy="1540443"/>
                  <a:chOff x="6396747" y="4335094"/>
                  <a:chExt cx="1119832" cy="1540443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E8169CC-33B2-8471-8729-36028BC9B1EE}"/>
                      </a:ext>
                    </a:extLst>
                  </p:cNvPr>
                  <p:cNvSpPr txBox="1"/>
                  <p:nvPr/>
                </p:nvSpPr>
                <p:spPr>
                  <a:xfrm>
                    <a:off x="6563902" y="5536983"/>
                    <a:ext cx="785522" cy="33855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양상 기록 예시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불굴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도전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A2148090-1C33-A35A-3735-CBF026C9BAA7}"/>
                      </a:ext>
                    </a:extLst>
                  </p:cNvPr>
                  <p:cNvGrpSpPr/>
                  <p:nvPr/>
                </p:nvGrpSpPr>
                <p:grpSpPr>
                  <a:xfrm>
                    <a:off x="6396747" y="4335094"/>
                    <a:ext cx="1119832" cy="1097720"/>
                    <a:chOff x="6661702" y="4428273"/>
                    <a:chExt cx="1076594" cy="1055336"/>
                  </a:xfrm>
                </p:grpSpPr>
                <p:grpSp>
                  <p:nvGrpSpPr>
                    <p:cNvPr id="89" name="그룹 88">
                      <a:extLst>
                        <a:ext uri="{FF2B5EF4-FFF2-40B4-BE49-F238E27FC236}">
                          <a16:creationId xmlns:a16="http://schemas.microsoft.com/office/drawing/2014/main" id="{31539BA1-3CE8-502A-82DA-23AB1DA4F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61702" y="4428273"/>
                      <a:ext cx="1076594" cy="1055336"/>
                      <a:chOff x="6661702" y="4428273"/>
                      <a:chExt cx="1076594" cy="1055336"/>
                    </a:xfrm>
                  </p:grpSpPr>
                  <p:pic>
                    <p:nvPicPr>
                      <p:cNvPr id="1140" name="그림 1139">
                        <a:extLst>
                          <a:ext uri="{FF2B5EF4-FFF2-40B4-BE49-F238E27FC236}">
                            <a16:creationId xmlns:a16="http://schemas.microsoft.com/office/drawing/2014/main" id="{1A15E196-D0D8-35B2-5F29-7813B5C8A9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6661702" y="4428273"/>
                        <a:ext cx="1076594" cy="105533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141" name="별: 꼭짓점 4개 1140">
                        <a:extLst>
                          <a:ext uri="{FF2B5EF4-FFF2-40B4-BE49-F238E27FC236}">
                            <a16:creationId xmlns:a16="http://schemas.microsoft.com/office/drawing/2014/main" id="{0C6109AE-1D7A-9576-E5FA-526C632DD1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4583" y="5227970"/>
                        <a:ext cx="230832" cy="230832"/>
                      </a:xfrm>
                      <a:prstGeom prst="star4">
                        <a:avLst/>
                      </a:prstGeom>
                      <a:solidFill>
                        <a:srgbClr val="FFFF00"/>
                      </a:solidFill>
                      <a:ln w="63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1143" name="그림 1142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6FF030C7-63EC-D846-0323-DEB958B832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72354" y="4778989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  <p:pic>
                  <p:nvPicPr>
                    <p:cNvPr id="88" name="그림 87" descr="삼각형, 라인, 블랙, 그래픽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0646698-5358-F3D6-032F-A2AAA04606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236861" y="4829224"/>
                      <a:ext cx="300463" cy="262701"/>
                    </a:xfrm>
                    <a:prstGeom prst="rect">
                      <a:avLst/>
                    </a:prstGeom>
                    <a:effectLst>
                      <a:glow rad="25400">
                        <a:srgbClr val="760000"/>
                      </a:glow>
                    </a:effectLst>
                  </p:spPr>
                </p:pic>
              </p:grpSp>
            </p:grp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5A6DB135-AD46-84A5-5411-0EF46376CD76}"/>
                    </a:ext>
                  </a:extLst>
                </p:cNvPr>
                <p:cNvGrpSpPr/>
                <p:nvPr/>
              </p:nvGrpSpPr>
              <p:grpSpPr>
                <a:xfrm>
                  <a:off x="8444849" y="4226341"/>
                  <a:ext cx="3412189" cy="1649196"/>
                  <a:chOff x="8444849" y="4226341"/>
                  <a:chExt cx="3412189" cy="1649196"/>
                </a:xfrm>
              </p:grpSpPr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E8E0339E-D3F6-159D-280D-EF1DEC6C2839}"/>
                      </a:ext>
                    </a:extLst>
                  </p:cNvPr>
                  <p:cNvSpPr txBox="1"/>
                  <p:nvPr/>
                </p:nvSpPr>
                <p:spPr>
                  <a:xfrm>
                    <a:off x="9846347" y="5536983"/>
                    <a:ext cx="609192" cy="33855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유실 효과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도전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108" name="그룹 1107">
                    <a:extLst>
                      <a:ext uri="{FF2B5EF4-FFF2-40B4-BE49-F238E27FC236}">
                        <a16:creationId xmlns:a16="http://schemas.microsoft.com/office/drawing/2014/main" id="{4DB858D8-75E8-D25F-1BCA-C5F205255D03}"/>
                      </a:ext>
                    </a:extLst>
                  </p:cNvPr>
                  <p:cNvGrpSpPr/>
                  <p:nvPr/>
                </p:nvGrpSpPr>
                <p:grpSpPr>
                  <a:xfrm>
                    <a:off x="8444849" y="4226341"/>
                    <a:ext cx="3412189" cy="1315227"/>
                    <a:chOff x="8015045" y="4221754"/>
                    <a:chExt cx="3412189" cy="1315227"/>
                  </a:xfrm>
                </p:grpSpPr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B9E316C2-8B19-F70D-DAA4-ECCDCD819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15045" y="4221754"/>
                      <a:ext cx="3412189" cy="1315227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2812B206-49A6-B80F-68F9-9141550592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26905" y="4345666"/>
                      <a:ext cx="3188469" cy="1067403"/>
                      <a:chOff x="4909170" y="3750763"/>
                      <a:chExt cx="3188469" cy="1067403"/>
                    </a:xfrm>
                  </p:grpSpPr>
                  <p:grpSp>
                    <p:nvGrpSpPr>
                      <p:cNvPr id="92" name="그룹 91">
                        <a:extLst>
                          <a:ext uri="{FF2B5EF4-FFF2-40B4-BE49-F238E27FC236}">
                            <a16:creationId xmlns:a16="http://schemas.microsoft.com/office/drawing/2014/main" id="{C6BE3D32-BBF3-D62E-F923-D41C84ACEF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795356"/>
                        <a:chOff x="1591070" y="4817453"/>
                        <a:chExt cx="1492668" cy="795356"/>
                      </a:xfrm>
                    </p:grpSpPr>
                    <p:sp>
                      <p:nvSpPr>
                        <p:cNvPr id="1091" name="직사각형 1090">
                          <a:extLst>
                            <a:ext uri="{FF2B5EF4-FFF2-40B4-BE49-F238E27FC236}">
                              <a16:creationId xmlns:a16="http://schemas.microsoft.com/office/drawing/2014/main" id="{4AAE25D2-3684-90C6-5600-BDC0C7C2F6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070" y="5022620"/>
                          <a:ext cx="1492668" cy="590189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1092" name="그룹 1091">
                          <a:extLst>
                            <a:ext uri="{FF2B5EF4-FFF2-40B4-BE49-F238E27FC236}">
                              <a16:creationId xmlns:a16="http://schemas.microsoft.com/office/drawing/2014/main" id="{A57EE108-E146-BCA7-4496-678E1DA1A2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91070" y="481745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03" name="직사각형 1102">
                            <a:extLst>
                              <a:ext uri="{FF2B5EF4-FFF2-40B4-BE49-F238E27FC236}">
                                <a16:creationId xmlns:a16="http://schemas.microsoft.com/office/drawing/2014/main" id="{5CFDCDB6-56AE-A131-0891-360D8C1FB93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04" name="TextBox 1103">
                            <a:extLst>
                              <a:ext uri="{FF2B5EF4-FFF2-40B4-BE49-F238E27FC236}">
                                <a16:creationId xmlns:a16="http://schemas.microsoft.com/office/drawing/2014/main" id="{66A31DC8-FB83-EAFC-D013-4AC965D0170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93" name="TextBox 1092">
                          <a:extLst>
                            <a:ext uri="{FF2B5EF4-FFF2-40B4-BE49-F238E27FC236}">
                              <a16:creationId xmlns:a16="http://schemas.microsoft.com/office/drawing/2014/main" id="{3169F98F-85DF-A7DA-D3BB-2C76FB9A73D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70837" y="540898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1094" name="TextBox 1093">
                          <a:extLst>
                            <a:ext uri="{FF2B5EF4-FFF2-40B4-BE49-F238E27FC236}">
                              <a16:creationId xmlns:a16="http://schemas.microsoft.com/office/drawing/2014/main" id="{0125EE37-BDE3-9486-E861-4CCC62E928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68999" y="523675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095" name="그룹 1094">
                          <a:extLst>
                            <a:ext uri="{FF2B5EF4-FFF2-40B4-BE49-F238E27FC236}">
                              <a16:creationId xmlns:a16="http://schemas.microsoft.com/office/drawing/2014/main" id="{ABB5AC80-819C-830E-1FCA-D3C7064FB4C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72023" y="510221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096" name="Picture 4">
                            <a:extLst>
                              <a:ext uri="{FF2B5EF4-FFF2-40B4-BE49-F238E27FC236}">
                                <a16:creationId xmlns:a16="http://schemas.microsoft.com/office/drawing/2014/main" id="{78184A31-9323-779D-3A6E-3443D9DD13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097" name="그룹 1096">
                            <a:extLst>
                              <a:ext uri="{FF2B5EF4-FFF2-40B4-BE49-F238E27FC236}">
                                <a16:creationId xmlns:a16="http://schemas.microsoft.com/office/drawing/2014/main" id="{8AFFE2FF-3705-128D-2DBF-A67637F3F73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01" name="직사각형 1100">
                              <a:extLst>
                                <a:ext uri="{FF2B5EF4-FFF2-40B4-BE49-F238E27FC236}">
                                  <a16:creationId xmlns:a16="http://schemas.microsoft.com/office/drawing/2014/main" id="{CB47E2F8-A66C-9BB2-F819-B2CA7157813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02" name="직선 연결선 1101">
                              <a:extLst>
                                <a:ext uri="{FF2B5EF4-FFF2-40B4-BE49-F238E27FC236}">
                                  <a16:creationId xmlns:a16="http://schemas.microsoft.com/office/drawing/2014/main" id="{BF27F6D9-3C49-0B51-74FE-3D2A4D61653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098" name="그룹 1097">
                            <a:extLst>
                              <a:ext uri="{FF2B5EF4-FFF2-40B4-BE49-F238E27FC236}">
                                <a16:creationId xmlns:a16="http://schemas.microsoft.com/office/drawing/2014/main" id="{A2B29AA4-4AB7-A2A3-D5BC-5AA6C494616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099" name="직선 연결선 1098">
                              <a:extLst>
                                <a:ext uri="{FF2B5EF4-FFF2-40B4-BE49-F238E27FC236}">
                                  <a16:creationId xmlns:a16="http://schemas.microsoft.com/office/drawing/2014/main" id="{B1679212-CFB8-A1BD-9919-46835F0D9FB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00" name="직선 연결선 1099">
                              <a:extLst>
                                <a:ext uri="{FF2B5EF4-FFF2-40B4-BE49-F238E27FC236}">
                                  <a16:creationId xmlns:a16="http://schemas.microsoft.com/office/drawing/2014/main" id="{ABB48244-2C7E-D497-75AC-E9123A988C5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FF6AE778-4094-F910-28DB-0C1E9AA1FD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1473" y="4573366"/>
                        <a:ext cx="583863" cy="244800"/>
                        <a:chOff x="6210228" y="4573366"/>
                        <a:chExt cx="583863" cy="244800"/>
                      </a:xfrm>
                    </p:grpSpPr>
                    <p:grpSp>
                      <p:nvGrpSpPr>
                        <p:cNvPr id="111" name="그룹 110">
                          <a:extLst>
                            <a:ext uri="{FF2B5EF4-FFF2-40B4-BE49-F238E27FC236}">
                              <a16:creationId xmlns:a16="http://schemas.microsoft.com/office/drawing/2014/main" id="{821A1337-B7C0-E39E-0F74-18615D51D8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0228" y="4573366"/>
                          <a:ext cx="244800" cy="244800"/>
                          <a:chOff x="1260067" y="4600428"/>
                          <a:chExt cx="244800" cy="244800"/>
                        </a:xfrm>
                      </p:grpSpPr>
                      <p:grpSp>
                        <p:nvGrpSpPr>
                          <p:cNvPr id="123" name="그룹 122">
                            <a:extLst>
                              <a:ext uri="{FF2B5EF4-FFF2-40B4-BE49-F238E27FC236}">
                                <a16:creationId xmlns:a16="http://schemas.microsoft.com/office/drawing/2014/main" id="{CD61485F-D3C1-338E-B081-3CE6CE4B46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60067" y="4600428"/>
                            <a:ext cx="244800" cy="244800"/>
                            <a:chOff x="1296068" y="4572653"/>
                            <a:chExt cx="244800" cy="244800"/>
                          </a:xfrm>
                        </p:grpSpPr>
                        <p:pic>
                          <p:nvPicPr>
                            <p:cNvPr id="127" name="Picture 4">
                              <a:extLst>
                                <a:ext uri="{FF2B5EF4-FFF2-40B4-BE49-F238E27FC236}">
                                  <a16:creationId xmlns:a16="http://schemas.microsoft.com/office/drawing/2014/main" id="{9EA0DB3C-70EA-9ACC-F9A8-06CB0DD24ED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6068" y="4572653"/>
                              <a:ext cx="244800" cy="244800"/>
                            </a:xfrm>
                            <a:prstGeom prst="rect">
                              <a:avLst/>
                            </a:prstGeom>
                            <a:noFill/>
                            <a:ln w="12700">
                              <a:solidFill>
                                <a:srgbClr val="C0000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1088" name="그룹 1087">
                              <a:extLst>
                                <a:ext uri="{FF2B5EF4-FFF2-40B4-BE49-F238E27FC236}">
                                  <a16:creationId xmlns:a16="http://schemas.microsoft.com/office/drawing/2014/main" id="{48504523-9842-2DCF-F660-B1B9E65D57B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332812" y="4609397"/>
                              <a:ext cx="171313" cy="171313"/>
                              <a:chOff x="3575976" y="2912634"/>
                              <a:chExt cx="632752" cy="632752"/>
                            </a:xfrm>
                            <a:effectLst/>
                          </p:grpSpPr>
                          <p:sp>
                            <p:nvSpPr>
                              <p:cNvPr id="1089" name="직사각형 1088">
                                <a:extLst>
                                  <a:ext uri="{FF2B5EF4-FFF2-40B4-BE49-F238E27FC236}">
                                    <a16:creationId xmlns:a16="http://schemas.microsoft.com/office/drawing/2014/main" id="{E0E718F7-28C6-9FBC-14D9-636A8D0BECE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575976" y="2912634"/>
                                <a:ext cx="632752" cy="632752"/>
                              </a:xfrm>
                              <a:prstGeom prst="rect">
                                <a:avLst/>
                              </a:prstGeom>
                              <a:noFill/>
                              <a:ln w="19050" cap="rnd" cmpd="thinThick">
                                <a:solidFill>
                                  <a:schemeClr val="bg1"/>
                                </a:solidFill>
                                <a:round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cxnSp>
                            <p:nvCxnSpPr>
                              <p:cNvPr id="1090" name="직선 연결선 1089">
                                <a:extLst>
                                  <a:ext uri="{FF2B5EF4-FFF2-40B4-BE49-F238E27FC236}">
                                    <a16:creationId xmlns:a16="http://schemas.microsoft.com/office/drawing/2014/main" id="{8EBBE465-DB71-E2B7-7856-F77242588C71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87508" y="3229010"/>
                                <a:ext cx="409688" cy="0"/>
                              </a:xfrm>
                              <a:prstGeom prst="line">
                                <a:avLst/>
                              </a:prstGeom>
                              <a:ln w="9525" cap="rnd" cmpd="tri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grpSp>
                        <p:nvGrpSpPr>
                          <p:cNvPr id="124" name="그룹 123">
                            <a:extLst>
                              <a:ext uri="{FF2B5EF4-FFF2-40B4-BE49-F238E27FC236}">
                                <a16:creationId xmlns:a16="http://schemas.microsoft.com/office/drawing/2014/main" id="{664D9D5F-D5AB-66CE-57C7-294250F6425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01849" y="4641994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25" name="직선 연결선 124">
                              <a:extLst>
                                <a:ext uri="{FF2B5EF4-FFF2-40B4-BE49-F238E27FC236}">
                                  <a16:creationId xmlns:a16="http://schemas.microsoft.com/office/drawing/2014/main" id="{8C27CB20-D160-3A8F-03D4-1708E0E931A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6" name="직선 연결선 125">
                              <a:extLst>
                                <a:ext uri="{FF2B5EF4-FFF2-40B4-BE49-F238E27FC236}">
                                  <a16:creationId xmlns:a16="http://schemas.microsoft.com/office/drawing/2014/main" id="{D2EF6E30-C237-A57F-A55E-2B23697B20D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91130577-22A2-A8E9-6100-73E33DA7B0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49291" y="4573366"/>
                          <a:ext cx="244800" cy="244800"/>
                          <a:chOff x="2089780" y="4119441"/>
                          <a:chExt cx="244800" cy="244800"/>
                        </a:xfrm>
                      </p:grpSpPr>
                      <p:grpSp>
                        <p:nvGrpSpPr>
                          <p:cNvPr id="113" name="그룹 112">
                            <a:extLst>
                              <a:ext uri="{FF2B5EF4-FFF2-40B4-BE49-F238E27FC236}">
                                <a16:creationId xmlns:a16="http://schemas.microsoft.com/office/drawing/2014/main" id="{CC7577D6-2066-9DB9-CD1C-BC96C745200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89780" y="4119441"/>
                            <a:ext cx="244800" cy="244800"/>
                            <a:chOff x="1894210" y="4119441"/>
                            <a:chExt cx="244800" cy="244800"/>
                          </a:xfrm>
                        </p:grpSpPr>
                        <p:pic>
                          <p:nvPicPr>
                            <p:cNvPr id="117" name="Picture 4">
                              <a:extLst>
                                <a:ext uri="{FF2B5EF4-FFF2-40B4-BE49-F238E27FC236}">
                                  <a16:creationId xmlns:a16="http://schemas.microsoft.com/office/drawing/2014/main" id="{F732041F-EFB0-DC20-97C1-A1775CB8EFE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94210" y="4119441"/>
                              <a:ext cx="244800" cy="244800"/>
                            </a:xfrm>
                            <a:prstGeom prst="rect">
                              <a:avLst/>
                            </a:prstGeom>
                            <a:noFill/>
                            <a:ln w="12700">
                              <a:solidFill>
                                <a:srgbClr val="C0000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118" name="그룹 117">
                              <a:extLst>
                                <a:ext uri="{FF2B5EF4-FFF2-40B4-BE49-F238E27FC236}">
                                  <a16:creationId xmlns:a16="http://schemas.microsoft.com/office/drawing/2014/main" id="{37A02FCB-29D4-5620-E12D-1F330D3799DE}"/>
                                </a:ext>
                              </a:extLst>
                            </p:cNvPr>
                            <p:cNvGrpSpPr>
                              <a:grpSpLocks noChangeAspect="1"/>
                            </p:cNvGrpSpPr>
                            <p:nvPr/>
                          </p:nvGrpSpPr>
                          <p:grpSpPr>
                            <a:xfrm>
                              <a:off x="1920409" y="4162084"/>
                              <a:ext cx="192403" cy="159514"/>
                              <a:chOff x="2344636" y="2942340"/>
                              <a:chExt cx="695135" cy="576310"/>
                            </a:xfrm>
                            <a:noFill/>
                            <a:effectLst/>
                          </p:grpSpPr>
                          <p:grpSp>
                            <p:nvGrpSpPr>
                              <p:cNvPr id="119" name="그룹 118">
                                <a:extLst>
                                  <a:ext uri="{FF2B5EF4-FFF2-40B4-BE49-F238E27FC236}">
                                    <a16:creationId xmlns:a16="http://schemas.microsoft.com/office/drawing/2014/main" id="{380667EA-1ADC-021D-9841-DA6196E05D6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344636" y="2942340"/>
                                <a:ext cx="695135" cy="576309"/>
                                <a:chOff x="2383277" y="3667328"/>
                                <a:chExt cx="1138136" cy="943583"/>
                              </a:xfrm>
                              <a:grpFill/>
                            </p:grpSpPr>
                            <p:cxnSp>
                              <p:nvCxnSpPr>
                                <p:cNvPr id="121" name="직선 연결선 120">
                                  <a:extLst>
                                    <a:ext uri="{FF2B5EF4-FFF2-40B4-BE49-F238E27FC236}">
                                      <a16:creationId xmlns:a16="http://schemas.microsoft.com/office/drawing/2014/main" id="{CE88416B-4348-E07B-5A22-B11953534C3D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V="1">
                                  <a:off x="2383277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22" name="직선 연결선 121">
                                  <a:extLst>
                                    <a:ext uri="{FF2B5EF4-FFF2-40B4-BE49-F238E27FC236}">
                                      <a16:creationId xmlns:a16="http://schemas.microsoft.com/office/drawing/2014/main" id="{7188AB1F-8677-7A05-7BCE-9AC2D71CA79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2952345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20" name="타원 119">
                                <a:extLst>
                                  <a:ext uri="{FF2B5EF4-FFF2-40B4-BE49-F238E27FC236}">
                                    <a16:creationId xmlns:a16="http://schemas.microsoft.com/office/drawing/2014/main" id="{418E0673-2D75-EF3C-F833-37EC2494098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635245" y="3404730"/>
                                <a:ext cx="113919" cy="113920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bg1"/>
                              </a:solidFill>
                              <a:ln w="12700"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14" name="그룹 113">
                            <a:extLst>
                              <a:ext uri="{FF2B5EF4-FFF2-40B4-BE49-F238E27FC236}">
                                <a16:creationId xmlns:a16="http://schemas.microsoft.com/office/drawing/2014/main" id="{C38F3B60-1335-AA0C-C498-20C14083D86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131562" y="4161007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5" name="직선 연결선 114">
                              <a:extLst>
                                <a:ext uri="{FF2B5EF4-FFF2-40B4-BE49-F238E27FC236}">
                                  <a16:creationId xmlns:a16="http://schemas.microsoft.com/office/drawing/2014/main" id="{A17F1FF2-38DB-08AD-AF9F-9C0952A800B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6" name="직선 연결선 115">
                              <a:extLst>
                                <a:ext uri="{FF2B5EF4-FFF2-40B4-BE49-F238E27FC236}">
                                  <a16:creationId xmlns:a16="http://schemas.microsoft.com/office/drawing/2014/main" id="{B0426987-28A7-7AC6-AB6D-79A3F74164A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  <p:grpSp>
                    <p:nvGrpSpPr>
                      <p:cNvPr id="94" name="그룹 93">
                        <a:extLst>
                          <a:ext uri="{FF2B5EF4-FFF2-40B4-BE49-F238E27FC236}">
                            <a16:creationId xmlns:a16="http://schemas.microsoft.com/office/drawing/2014/main" id="{ECB3C2A3-A4DD-3F09-1E88-C610E90488B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795356"/>
                        <a:chOff x="3273387" y="5048859"/>
                        <a:chExt cx="1492668" cy="795356"/>
                      </a:xfrm>
                    </p:grpSpPr>
                    <p:sp>
                      <p:nvSpPr>
                        <p:cNvPr id="95" name="직사각형 94">
                          <a:extLst>
                            <a:ext uri="{FF2B5EF4-FFF2-40B4-BE49-F238E27FC236}">
                              <a16:creationId xmlns:a16="http://schemas.microsoft.com/office/drawing/2014/main" id="{7E95AD38-5AFD-68E6-D621-E113E37E20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73387" y="5254026"/>
                          <a:ext cx="1492668" cy="590189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8A225EF5-0B8D-30A5-38BE-B6D7386F17A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73387" y="5048859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09" name="직사각형 108">
                            <a:extLst>
                              <a:ext uri="{FF2B5EF4-FFF2-40B4-BE49-F238E27FC236}">
                                <a16:creationId xmlns:a16="http://schemas.microsoft.com/office/drawing/2014/main" id="{A92BD75A-1E44-0F1B-DDBC-E115C244DB5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0" name="TextBox 109">
                            <a:extLst>
                              <a:ext uri="{FF2B5EF4-FFF2-40B4-BE49-F238E27FC236}">
                                <a16:creationId xmlns:a16="http://schemas.microsoft.com/office/drawing/2014/main" id="{1786F719-CA82-9567-C3FD-D0A51416B0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97" name="TextBox 96">
                          <a:extLst>
                            <a:ext uri="{FF2B5EF4-FFF2-40B4-BE49-F238E27FC236}">
                              <a16:creationId xmlns:a16="http://schemas.microsoft.com/office/drawing/2014/main" id="{14A6692B-E83F-0429-42AC-7D188DB54D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53154" y="5640388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98" name="TextBox 97">
                          <a:extLst>
                            <a:ext uri="{FF2B5EF4-FFF2-40B4-BE49-F238E27FC236}">
                              <a16:creationId xmlns:a16="http://schemas.microsoft.com/office/drawing/2014/main" id="{BE8C01D9-B05B-F927-1981-6842AE44241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51316" y="5468165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99" name="그룹 98">
                          <a:extLst>
                            <a:ext uri="{FF2B5EF4-FFF2-40B4-BE49-F238E27FC236}">
                              <a16:creationId xmlns:a16="http://schemas.microsoft.com/office/drawing/2014/main" id="{31A90565-A1CD-7621-9A42-93EDE62A36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54340" y="5333617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100" name="Picture 4">
                            <a:extLst>
                              <a:ext uri="{FF2B5EF4-FFF2-40B4-BE49-F238E27FC236}">
                                <a16:creationId xmlns:a16="http://schemas.microsoft.com/office/drawing/2014/main" id="{35DF2E4E-7FD0-BBB4-3AA0-1429C703F3C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01" name="그룹 100">
                            <a:extLst>
                              <a:ext uri="{FF2B5EF4-FFF2-40B4-BE49-F238E27FC236}">
                                <a16:creationId xmlns:a16="http://schemas.microsoft.com/office/drawing/2014/main" id="{44FE0937-9A66-6838-55B5-EEC4F5C17253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05" name="그룹 104">
                              <a:extLst>
                                <a:ext uri="{FF2B5EF4-FFF2-40B4-BE49-F238E27FC236}">
                                  <a16:creationId xmlns:a16="http://schemas.microsoft.com/office/drawing/2014/main" id="{DD6A8CC4-A235-BAD2-BAFE-FB3134CC222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7" name="직선 연결선 106">
                                <a:extLst>
                                  <a:ext uri="{FF2B5EF4-FFF2-40B4-BE49-F238E27FC236}">
                                    <a16:creationId xmlns:a16="http://schemas.microsoft.com/office/drawing/2014/main" id="{82E8ED68-C4E0-7750-DE5B-B378A47844D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8" name="직선 연결선 107">
                                <a:extLst>
                                  <a:ext uri="{FF2B5EF4-FFF2-40B4-BE49-F238E27FC236}">
                                    <a16:creationId xmlns:a16="http://schemas.microsoft.com/office/drawing/2014/main" id="{733D79CF-84C5-77D9-11F9-EF5D19658CE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6" name="타원 105">
                              <a:extLst>
                                <a:ext uri="{FF2B5EF4-FFF2-40B4-BE49-F238E27FC236}">
                                  <a16:creationId xmlns:a16="http://schemas.microsoft.com/office/drawing/2014/main" id="{9EB956ED-19B8-E5E5-1EC6-2C689DCE7CC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102" name="그룹 101">
                            <a:extLst>
                              <a:ext uri="{FF2B5EF4-FFF2-40B4-BE49-F238E27FC236}">
                                <a16:creationId xmlns:a16="http://schemas.microsoft.com/office/drawing/2014/main" id="{E47CFAAF-719E-EC1F-1EB2-5B2EE608FC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03" name="직선 연결선 102">
                              <a:extLst>
                                <a:ext uri="{FF2B5EF4-FFF2-40B4-BE49-F238E27FC236}">
                                  <a16:creationId xmlns:a16="http://schemas.microsoft.com/office/drawing/2014/main" id="{410229C6-9B4B-9BB0-0A5E-81B6158E3D7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4" name="직선 연결선 103">
                              <a:extLst>
                                <a:ext uri="{FF2B5EF4-FFF2-40B4-BE49-F238E27FC236}">
                                  <a16:creationId xmlns:a16="http://schemas.microsoft.com/office/drawing/2014/main" id="{4F2B7914-226A-1C44-A3B5-C01ECBDD8F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grpSp>
              <p:nvGrpSpPr>
                <p:cNvPr id="1110" name="그룹 1109">
                  <a:extLst>
                    <a:ext uri="{FF2B5EF4-FFF2-40B4-BE49-F238E27FC236}">
                      <a16:creationId xmlns:a16="http://schemas.microsoft.com/office/drawing/2014/main" id="{0CC79DBE-92C3-40AD-3640-9A6A4D50F163}"/>
                    </a:ext>
                  </a:extLst>
                </p:cNvPr>
                <p:cNvGrpSpPr/>
                <p:nvPr/>
              </p:nvGrpSpPr>
              <p:grpSpPr>
                <a:xfrm>
                  <a:off x="7690571" y="4610320"/>
                  <a:ext cx="580287" cy="365207"/>
                  <a:chOff x="7661429" y="4610320"/>
                  <a:chExt cx="580287" cy="365207"/>
                </a:xfrm>
              </p:grpSpPr>
              <p:sp>
                <p:nvSpPr>
                  <p:cNvPr id="85" name="화살표: 오른쪽 84">
                    <a:extLst>
                      <a:ext uri="{FF2B5EF4-FFF2-40B4-BE49-F238E27FC236}">
                        <a16:creationId xmlns:a16="http://schemas.microsoft.com/office/drawing/2014/main" id="{3207598B-0365-81E7-52BC-6D6D11A7AD6D}"/>
                      </a:ext>
                    </a:extLst>
                  </p:cNvPr>
                  <p:cNvSpPr/>
                  <p:nvPr/>
                </p:nvSpPr>
                <p:spPr>
                  <a:xfrm>
                    <a:off x="7691309" y="4792382"/>
                    <a:ext cx="520526" cy="183145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7" name="TextBox 1106">
                    <a:extLst>
                      <a:ext uri="{FF2B5EF4-FFF2-40B4-BE49-F238E27FC236}">
                        <a16:creationId xmlns:a16="http://schemas.microsoft.com/office/drawing/2014/main" id="{2B8A3541-DF12-F135-12E9-A4CA2495F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61429" y="4610320"/>
                    <a:ext cx="58028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종료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F53D954A-990B-8EE8-091D-4A78FA36C429}"/>
                </a:ext>
              </a:extLst>
            </p:cNvPr>
            <p:cNvGrpSpPr/>
            <p:nvPr/>
          </p:nvGrpSpPr>
          <p:grpSpPr>
            <a:xfrm>
              <a:off x="6135773" y="3429000"/>
              <a:ext cx="5721265" cy="231923"/>
              <a:chOff x="6362083" y="3429000"/>
              <a:chExt cx="5721265" cy="231923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766029-E075-AC60-F7B4-E5F04126BB9D}"/>
                  </a:ext>
                </a:extLst>
              </p:cNvPr>
              <p:cNvSpPr txBox="1"/>
              <p:nvPr/>
            </p:nvSpPr>
            <p:spPr>
              <a:xfrm>
                <a:off x="6932286" y="3437239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BFEE99B-7EDA-1E5E-3F70-CF0975CE2925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>
                <a:off x="6647185" y="3660923"/>
                <a:ext cx="543616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769FF18-FA19-7D2F-EDBF-6A5F6F086C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62083" y="3429000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유실 효과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642549A-FF67-29A5-B1F3-DD0394F0FB7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A436FF-04E5-935F-0A79-11EA1D236AB6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1CC1D8-614C-1909-B085-3BDE984DEFC0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54E93-779F-E04F-81C5-272141FB286E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450975" y="689910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07A6A1E-B55C-DB76-B829-9BB91B1EB438}"/>
              </a:ext>
            </a:extLst>
          </p:cNvPr>
          <p:cNvGrpSpPr/>
          <p:nvPr/>
        </p:nvGrpSpPr>
        <p:grpSpPr>
          <a:xfrm>
            <a:off x="1450975" y="1571162"/>
            <a:ext cx="4273401" cy="5134438"/>
            <a:chOff x="1450975" y="1571162"/>
            <a:chExt cx="4273401" cy="513443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0B6BFA8-6D57-9182-93DE-8A06C154049B}"/>
                </a:ext>
              </a:extLst>
            </p:cNvPr>
            <p:cNvGrpSpPr/>
            <p:nvPr/>
          </p:nvGrpSpPr>
          <p:grpSpPr>
            <a:xfrm>
              <a:off x="1450975" y="1802538"/>
              <a:ext cx="4273401" cy="4903062"/>
              <a:chOff x="1450975" y="1802538"/>
              <a:chExt cx="4273401" cy="490306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450975" y="1802538"/>
                <a:ext cx="4273400" cy="490306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D8BFD777-B061-DEBC-475D-574ABD091382}"/>
                  </a:ext>
                </a:extLst>
              </p:cNvPr>
              <p:cNvGrpSpPr/>
              <p:nvPr/>
            </p:nvGrpSpPr>
            <p:grpSpPr>
              <a:xfrm>
                <a:off x="1450975" y="1802539"/>
                <a:ext cx="4273401" cy="313023"/>
                <a:chOff x="1450975" y="3401740"/>
                <a:chExt cx="4273401" cy="313023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A371AABC-F004-C040-9C1C-EA25C38EE76B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273401" cy="313023"/>
                  <a:chOff x="1439025" y="1395560"/>
                  <a:chExt cx="4273401" cy="313023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619668B3-3053-4B93-0BFD-21AD95C0830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273401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5EFF2AE-F74B-033C-5C4F-B0DAC01CEF74}"/>
                      </a:ext>
                    </a:extLst>
                  </p:cNvPr>
                  <p:cNvSpPr txBox="1"/>
                  <p:nvPr/>
                </p:nvSpPr>
                <p:spPr>
                  <a:xfrm>
                    <a:off x="1890168" y="1436655"/>
                    <a:ext cx="337111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글을 왼쪽에서 오른쪽으로 쓰고 읽는 방식과 같이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 슬롯부터 기록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6823F62B-954C-F9E4-A75F-C92BB5BE5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2183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" name="그림 15" descr="텍스트, 도표, 라인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C3E2C67-27F0-095D-0C14-67FCF8625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207" y="2233659"/>
                <a:ext cx="3430937" cy="4374445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3FD7B5-17FA-ECE8-A117-F66D76A6387C}"/>
                </a:ext>
              </a:extLst>
            </p:cNvPr>
            <p:cNvGrpSpPr/>
            <p:nvPr/>
          </p:nvGrpSpPr>
          <p:grpSpPr>
            <a:xfrm>
              <a:off x="1456552" y="1571162"/>
              <a:ext cx="4267824" cy="234000"/>
              <a:chOff x="1456552" y="1794299"/>
              <a:chExt cx="4267824" cy="23400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7D5BE4E-C691-4F5C-651C-F1AA8EF78AE9}"/>
                  </a:ext>
                </a:extLst>
              </p:cNvPr>
              <p:cNvGrpSpPr/>
              <p:nvPr/>
            </p:nvGrpSpPr>
            <p:grpSpPr>
              <a:xfrm>
                <a:off x="1456552" y="1794299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2877EF16-5C3D-F6DF-1246-466ECCE65DDA}"/>
                    </a:ext>
                  </a:extLst>
                </p:cNvPr>
                <p:cNvCxnSpPr>
                  <a:cxnSpLocks/>
                  <a:stCxn id="29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A60E9969-3C81-891B-57A3-CA1E75033A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C5B86A-EFF2-B06B-EDF0-028F8D8C5DE6}"/>
                  </a:ext>
                </a:extLst>
              </p:cNvPr>
              <p:cNvSpPr txBox="1"/>
              <p:nvPr/>
            </p:nvSpPr>
            <p:spPr>
              <a:xfrm>
                <a:off x="2459187" y="1812855"/>
                <a:ext cx="1421397" cy="215444"/>
              </a:xfrm>
              <a:prstGeom prst="rect">
                <a:avLst/>
              </a:prstGeom>
              <a:noFill/>
            </p:spPr>
            <p:txBody>
              <a:bodyPr wrap="none" lIns="14400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양상은 기록 슬롯에 기록합니다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D2F020-C96A-EBB0-19FA-B1B2DA600F95}"/>
              </a:ext>
            </a:extLst>
          </p:cNvPr>
          <p:cNvGrpSpPr/>
          <p:nvPr/>
        </p:nvGrpSpPr>
        <p:grpSpPr>
          <a:xfrm>
            <a:off x="6229511" y="1571162"/>
            <a:ext cx="5359505" cy="3492626"/>
            <a:chOff x="6229511" y="1970624"/>
            <a:chExt cx="5359505" cy="349262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42AFE3A-E000-79B6-05C5-67464363F89B}"/>
                </a:ext>
              </a:extLst>
            </p:cNvPr>
            <p:cNvGrpSpPr/>
            <p:nvPr/>
          </p:nvGrpSpPr>
          <p:grpSpPr>
            <a:xfrm>
              <a:off x="6229511" y="2202001"/>
              <a:ext cx="5359505" cy="3261249"/>
              <a:chOff x="6229511" y="2202001"/>
              <a:chExt cx="5359505" cy="3261249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229511" y="2202001"/>
                <a:ext cx="5359505" cy="3261249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08328DAA-DEFE-E5E7-E572-BFE2865E0EA4}"/>
                  </a:ext>
                </a:extLst>
              </p:cNvPr>
              <p:cNvGrpSpPr/>
              <p:nvPr/>
            </p:nvGrpSpPr>
            <p:grpSpPr>
              <a:xfrm>
                <a:off x="6229511" y="2202001"/>
                <a:ext cx="5359505" cy="313023"/>
                <a:chOff x="1450975" y="3401740"/>
                <a:chExt cx="5359505" cy="313023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7741C606-7876-9220-E1C8-01C5376399DA}"/>
                    </a:ext>
                  </a:extLst>
                </p:cNvPr>
                <p:cNvGrpSpPr/>
                <p:nvPr/>
              </p:nvGrpSpPr>
              <p:grpSpPr>
                <a:xfrm>
                  <a:off x="1450976" y="3401740"/>
                  <a:ext cx="5359504" cy="313023"/>
                  <a:chOff x="1439026" y="1395560"/>
                  <a:chExt cx="5359504" cy="313023"/>
                </a:xfrm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5352B777-D187-2023-7888-54DCA9A625FE}"/>
                      </a:ext>
                    </a:extLst>
                  </p:cNvPr>
                  <p:cNvSpPr/>
                  <p:nvPr/>
                </p:nvSpPr>
                <p:spPr>
                  <a:xfrm>
                    <a:off x="1439026" y="1395560"/>
                    <a:ext cx="535950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9903259B-AF7B-6DA7-20B1-571B71294EB5}"/>
                      </a:ext>
                    </a:extLst>
                  </p:cNvPr>
                  <p:cNvSpPr txBox="1"/>
                  <p:nvPr/>
                </p:nvSpPr>
                <p:spPr>
                  <a:xfrm>
                    <a:off x="2257163" y="1436655"/>
                    <a:ext cx="390972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양상을 기록할 때 마다 버프 효과를 추가 획득하므로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79D83888-4F38-75D4-46F4-B514483AD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53595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66980E4-884A-75DF-AE2C-3C66E57D6AC6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4868133" cy="2371938"/>
                <a:chOff x="6475197" y="2946140"/>
                <a:chExt cx="4868133" cy="2371938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F4667004-48B8-161E-7B12-7C7EA5974057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371938"/>
                  <a:chOff x="9285158" y="2946140"/>
                  <a:chExt cx="2058172" cy="2371938"/>
                </a:xfrm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7F4AEDCA-EA5B-5D1A-2F2C-627A46F7FF9B}"/>
                      </a:ext>
                    </a:extLst>
                  </p:cNvPr>
                  <p:cNvGrpSpPr/>
                  <p:nvPr/>
                </p:nvGrpSpPr>
                <p:grpSpPr>
                  <a:xfrm>
                    <a:off x="9285158" y="2946140"/>
                    <a:ext cx="2058172" cy="2124623"/>
                    <a:chOff x="8940883" y="2754392"/>
                    <a:chExt cx="2058172" cy="2124623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232BCD9E-DDD5-7525-41E9-D97965569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40883" y="2754392"/>
                      <a:ext cx="2058172" cy="212462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5" name="그룹 74">
                      <a:extLst>
                        <a:ext uri="{FF2B5EF4-FFF2-40B4-BE49-F238E27FC236}">
                          <a16:creationId xmlns:a16="http://schemas.microsoft.com/office/drawing/2014/main" id="{C8BC0ED6-73CF-4093-05D6-02940EF532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18381" y="2813946"/>
                      <a:ext cx="1903177" cy="2005515"/>
                      <a:chOff x="9527289" y="2764851"/>
                      <a:chExt cx="1903177" cy="2005515"/>
                    </a:xfrm>
                  </p:grpSpPr>
                  <p:grpSp>
                    <p:nvGrpSpPr>
                      <p:cNvPr id="76" name="그룹 75">
                        <a:extLst>
                          <a:ext uri="{FF2B5EF4-FFF2-40B4-BE49-F238E27FC236}">
                            <a16:creationId xmlns:a16="http://schemas.microsoft.com/office/drawing/2014/main" id="{42810854-3E90-31DC-B018-173C630D09D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27289" y="2764851"/>
                        <a:ext cx="252000" cy="372989"/>
                        <a:chOff x="9156397" y="3096334"/>
                        <a:chExt cx="252000" cy="372989"/>
                      </a:xfrm>
                    </p:grpSpPr>
                    <p:grpSp>
                      <p:nvGrpSpPr>
                        <p:cNvPr id="111" name="그룹 110">
                          <a:extLst>
                            <a:ext uri="{FF2B5EF4-FFF2-40B4-BE49-F238E27FC236}">
                              <a16:creationId xmlns:a16="http://schemas.microsoft.com/office/drawing/2014/main" id="{4890E526-7EE3-6D14-F21D-9AC2D99E57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56397" y="3096334"/>
                          <a:ext cx="252000" cy="92301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113" name="사각형: 둥근 모서리 112">
                            <a:extLst>
                              <a:ext uri="{FF2B5EF4-FFF2-40B4-BE49-F238E27FC236}">
                                <a16:creationId xmlns:a16="http://schemas.microsoft.com/office/drawing/2014/main" id="{02916DC3-C168-D997-5173-0AAC24275E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4" name="이등변 삼각형 113">
                            <a:extLst>
                              <a:ext uri="{FF2B5EF4-FFF2-40B4-BE49-F238E27FC236}">
                                <a16:creationId xmlns:a16="http://schemas.microsoft.com/office/drawing/2014/main" id="{B3E55334-2DC8-75AE-A776-F1358A47B2B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pic>
                      <p:nvPicPr>
                        <p:cNvPr id="112" name="그림 111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30109FFA-D22A-BC49-10D4-E100A9D90CC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159997" y="3224523"/>
                          <a:ext cx="244800" cy="244800"/>
                        </a:xfrm>
                        <a:prstGeom prst="rect">
                          <a:avLst/>
                        </a:prstGeom>
                        <a:ln w="12700" cap="sq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miter lim="800000"/>
                        </a:ln>
                      </p:spPr>
                    </p:pic>
                  </p:grpSp>
                  <p:grpSp>
                    <p:nvGrpSpPr>
                      <p:cNvPr id="77" name="그룹 76">
                        <a:extLst>
                          <a:ext uri="{FF2B5EF4-FFF2-40B4-BE49-F238E27FC236}">
                            <a16:creationId xmlns:a16="http://schemas.microsoft.com/office/drawing/2014/main" id="{7716D095-9BF3-7A27-B958-90B9EA561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3288" y="2999809"/>
                        <a:ext cx="1777178" cy="1770557"/>
                        <a:chOff x="9568508" y="3222470"/>
                        <a:chExt cx="1777178" cy="1770557"/>
                      </a:xfrm>
                    </p:grpSpPr>
                    <p:sp>
                      <p:nvSpPr>
                        <p:cNvPr id="78" name="직사각형 77">
                          <a:extLst>
                            <a:ext uri="{FF2B5EF4-FFF2-40B4-BE49-F238E27FC236}">
                              <a16:creationId xmlns:a16="http://schemas.microsoft.com/office/drawing/2014/main" id="{4D8F5290-2988-C454-3E74-1BAE580D0C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68508" y="3459794"/>
                          <a:ext cx="1777178" cy="1533233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grpSp>
                      <p:nvGrpSpPr>
                        <p:cNvPr id="79" name="그룹 78">
                          <a:extLst>
                            <a:ext uri="{FF2B5EF4-FFF2-40B4-BE49-F238E27FC236}">
                              <a16:creationId xmlns:a16="http://schemas.microsoft.com/office/drawing/2014/main" id="{5125BB57-5AE5-9651-6045-9667D6202EE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68508" y="3222470"/>
                          <a:ext cx="1777178" cy="237324"/>
                          <a:chOff x="7083640" y="1411899"/>
                          <a:chExt cx="2107061" cy="281377"/>
                        </a:xfrm>
                      </p:grpSpPr>
                      <p:sp>
                        <p:nvSpPr>
                          <p:cNvPr id="109" name="직사각형 108">
                            <a:extLst>
                              <a:ext uri="{FF2B5EF4-FFF2-40B4-BE49-F238E27FC236}">
                                <a16:creationId xmlns:a16="http://schemas.microsoft.com/office/drawing/2014/main" id="{AA72361C-9F0B-FFAD-28E8-FB9A755BC4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07061" cy="281377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400" dirty="0"/>
                          </a:p>
                        </p:txBody>
                      </p:sp>
                      <p:sp>
                        <p:nvSpPr>
                          <p:cNvPr id="110" name="TextBox 109">
                            <a:extLst>
                              <a:ext uri="{FF2B5EF4-FFF2-40B4-BE49-F238E27FC236}">
                                <a16:creationId xmlns:a16="http://schemas.microsoft.com/office/drawing/2014/main" id="{0CC04828-089C-0FAB-1492-264629888EA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85347" y="1470484"/>
                            <a:ext cx="503647" cy="16420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기록 모드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80" name="직선 연결선 79">
                          <a:extLst>
                            <a:ext uri="{FF2B5EF4-FFF2-40B4-BE49-F238E27FC236}">
                              <a16:creationId xmlns:a16="http://schemas.microsoft.com/office/drawing/2014/main" id="{EAB315AE-1373-DFB6-C16E-BE62A3087B1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31110" y="4591349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81" name="그룹 80">
                          <a:extLst>
                            <a:ext uri="{FF2B5EF4-FFF2-40B4-BE49-F238E27FC236}">
                              <a16:creationId xmlns:a16="http://schemas.microsoft.com/office/drawing/2014/main" id="{5D0AB937-5080-4681-FB07-FA7A96A939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3902228"/>
                          <a:ext cx="1463271" cy="273600"/>
                          <a:chOff x="9645322" y="3902228"/>
                          <a:chExt cx="1463271" cy="273600"/>
                        </a:xfrm>
                      </p:grpSpPr>
                      <p:grpSp>
                        <p:nvGrpSpPr>
                          <p:cNvPr id="105" name="그룹 104">
                            <a:extLst>
                              <a:ext uri="{FF2B5EF4-FFF2-40B4-BE49-F238E27FC236}">
                                <a16:creationId xmlns:a16="http://schemas.microsoft.com/office/drawing/2014/main" id="{5D619BA1-E768-420C-80D3-BBB1A91CC18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78475" y="3915992"/>
                            <a:ext cx="1130118" cy="246073"/>
                            <a:chOff x="9736161" y="4136849"/>
                            <a:chExt cx="1130118" cy="246073"/>
                          </a:xfrm>
                        </p:grpSpPr>
                        <p:sp>
                          <p:nvSpPr>
                            <p:cNvPr id="107" name="TextBox 106">
                              <a:extLst>
                                <a:ext uri="{FF2B5EF4-FFF2-40B4-BE49-F238E27FC236}">
                                  <a16:creationId xmlns:a16="http://schemas.microsoft.com/office/drawing/2014/main" id="{B3E72501-3644-85C2-47CC-10E8DFBB4EC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136849"/>
                              <a:ext cx="378309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기록 모드</a:t>
                              </a:r>
                              <a:endPara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8" name="TextBox 107">
                              <a:extLst>
                                <a:ext uri="{FF2B5EF4-FFF2-40B4-BE49-F238E27FC236}">
                                  <a16:creationId xmlns:a16="http://schemas.microsoft.com/office/drawing/2014/main" id="{E8DB7CBC-60DF-F7C3-3AA1-91987B0F90F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275200"/>
                              <a:ext cx="1130118" cy="10772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치명타 적중률이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30%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pic>
                        <p:nvPicPr>
                          <p:cNvPr id="106" name="그림 105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1ED2530-B96B-CC15-944F-921E95256A7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9645322" y="3902228"/>
                            <a:ext cx="273600" cy="2736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rgbClr val="D0D0D0"/>
                            </a:solidFill>
                          </a:ln>
                        </p:spPr>
                      </p:pic>
                    </p:grpSp>
                    <p:cxnSp>
                      <p:nvCxnSpPr>
                        <p:cNvPr id="82" name="직선 연결선 81">
                          <a:extLst>
                            <a:ext uri="{FF2B5EF4-FFF2-40B4-BE49-F238E27FC236}">
                              <a16:creationId xmlns:a16="http://schemas.microsoft.com/office/drawing/2014/main" id="{4AC31156-7353-2CF4-E5C4-516777EFA5C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31110" y="3852209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3" name="직선 연결선 82">
                          <a:extLst>
                            <a:ext uri="{FF2B5EF4-FFF2-40B4-BE49-F238E27FC236}">
                              <a16:creationId xmlns:a16="http://schemas.microsoft.com/office/drawing/2014/main" id="{A5F87CEE-12AE-BE7F-7CA7-B4ABA61D709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31110" y="4218661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84" name="그림 83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7ADB24DF-2C22-BE10-22CA-A7FEB1F15C9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10320297" y="3510209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  <p:grpSp>
                      <p:nvGrpSpPr>
                        <p:cNvPr id="85" name="그룹 84">
                          <a:extLst>
                            <a:ext uri="{FF2B5EF4-FFF2-40B4-BE49-F238E27FC236}">
                              <a16:creationId xmlns:a16="http://schemas.microsoft.com/office/drawing/2014/main" id="{9BCEADEE-428E-35DE-0500-6BD69323B3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1570824" cy="273600"/>
                          <a:chOff x="9645322" y="4652558"/>
                          <a:chExt cx="1570824" cy="273600"/>
                        </a:xfrm>
                      </p:grpSpPr>
                      <p:grpSp>
                        <p:nvGrpSpPr>
                          <p:cNvPr id="95" name="그룹 94">
                            <a:extLst>
                              <a:ext uri="{FF2B5EF4-FFF2-40B4-BE49-F238E27FC236}">
                                <a16:creationId xmlns:a16="http://schemas.microsoft.com/office/drawing/2014/main" id="{FC005126-FBC5-835E-4DF3-7009869199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80230" y="4666322"/>
                            <a:ext cx="1235916" cy="246073"/>
                            <a:chOff x="9736161" y="4912344"/>
                            <a:chExt cx="1235916" cy="246073"/>
                          </a:xfrm>
                        </p:grpSpPr>
                        <p:sp>
                          <p:nvSpPr>
                            <p:cNvPr id="103" name="TextBox 102">
                              <a:extLst>
                                <a:ext uri="{FF2B5EF4-FFF2-40B4-BE49-F238E27FC236}">
                                  <a16:creationId xmlns:a16="http://schemas.microsoft.com/office/drawing/2014/main" id="{03960699-EA57-69D3-253B-F98EE58F748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912344"/>
                              <a:ext cx="684483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양상 기록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도전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Ⅰ</a:t>
                              </a:r>
                            </a:p>
                          </p:txBody>
                        </p:sp>
                        <p:sp>
                          <p:nvSpPr>
                            <p:cNvPr id="104" name="TextBox 103">
                              <a:extLst>
                                <a:ext uri="{FF2B5EF4-FFF2-40B4-BE49-F238E27FC236}">
                                  <a16:creationId xmlns:a16="http://schemas.microsoft.com/office/drawing/2014/main" id="{4C07F1EF-C954-DEDE-0E56-D98CACA4C22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5050695"/>
                              <a:ext cx="1235916" cy="10772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공격 및 이동 속도가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10%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96" name="그룹 95">
                            <a:extLst>
                              <a:ext uri="{FF2B5EF4-FFF2-40B4-BE49-F238E27FC236}">
                                <a16:creationId xmlns:a16="http://schemas.microsoft.com/office/drawing/2014/main" id="{DE2BDEF5-E48C-0FE3-0B92-42853BEB324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645322" y="4652558"/>
                            <a:ext cx="273600" cy="273600"/>
                            <a:chOff x="9401253" y="4495499"/>
                            <a:chExt cx="273600" cy="273600"/>
                          </a:xfrm>
                        </p:grpSpPr>
                        <p:pic>
                          <p:nvPicPr>
                            <p:cNvPr id="97" name="Picture 4">
                              <a:extLst>
                                <a:ext uri="{FF2B5EF4-FFF2-40B4-BE49-F238E27FC236}">
                                  <a16:creationId xmlns:a16="http://schemas.microsoft.com/office/drawing/2014/main" id="{0B310F06-48AE-3A82-3A9F-379267E1FA5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7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01253" y="4495499"/>
                              <a:ext cx="273600" cy="273600"/>
                            </a:xfrm>
                            <a:prstGeom prst="rect">
                              <a:avLst/>
                            </a:prstGeom>
                            <a:noFill/>
                            <a:ln w="3175">
                              <a:solidFill>
                                <a:srgbClr val="D0D0D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98" name="그룹 97">
                              <a:extLst>
                                <a:ext uri="{FF2B5EF4-FFF2-40B4-BE49-F238E27FC236}">
                                  <a16:creationId xmlns:a16="http://schemas.microsoft.com/office/drawing/2014/main" id="{1BB5E896-8C4A-8DF0-9E72-7111BE1A07B0}"/>
                                </a:ext>
                              </a:extLst>
                            </p:cNvPr>
                            <p:cNvGrpSpPr>
                              <a:grpSpLocks noChangeAspect="1"/>
                            </p:cNvGrpSpPr>
                            <p:nvPr/>
                          </p:nvGrpSpPr>
                          <p:grpSpPr>
                            <a:xfrm>
                              <a:off x="9430534" y="4543159"/>
                              <a:ext cx="215039" cy="178280"/>
                              <a:chOff x="2344636" y="2942340"/>
                              <a:chExt cx="695135" cy="576310"/>
                            </a:xfrm>
                            <a:noFill/>
                            <a:effectLst>
                              <a:glow rad="25400">
                                <a:srgbClr val="760000"/>
                              </a:glow>
                            </a:effectLst>
                          </p:grpSpPr>
                          <p:grpSp>
                            <p:nvGrpSpPr>
                              <p:cNvPr id="99" name="그룹 98">
                                <a:extLst>
                                  <a:ext uri="{FF2B5EF4-FFF2-40B4-BE49-F238E27FC236}">
                                    <a16:creationId xmlns:a16="http://schemas.microsoft.com/office/drawing/2014/main" id="{09C0BF49-0CC6-F763-1885-4995C24C2C5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344636" y="2942340"/>
                                <a:ext cx="695135" cy="576309"/>
                                <a:chOff x="2383277" y="3667328"/>
                                <a:chExt cx="1138136" cy="943583"/>
                              </a:xfrm>
                              <a:grpFill/>
                            </p:grpSpPr>
                            <p:cxnSp>
                              <p:nvCxnSpPr>
                                <p:cNvPr id="101" name="직선 연결선 100">
                                  <a:extLst>
                                    <a:ext uri="{FF2B5EF4-FFF2-40B4-BE49-F238E27FC236}">
                                      <a16:creationId xmlns:a16="http://schemas.microsoft.com/office/drawing/2014/main" id="{2D947481-7785-7A4D-64E0-95A4EE69F30B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V="1">
                                  <a:off x="2383277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2" name="직선 연결선 101">
                                  <a:extLst>
                                    <a:ext uri="{FF2B5EF4-FFF2-40B4-BE49-F238E27FC236}">
                                      <a16:creationId xmlns:a16="http://schemas.microsoft.com/office/drawing/2014/main" id="{B9513559-C814-D45C-96DD-42CA7C680FE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2952345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00" name="타원 99">
                                <a:extLst>
                                  <a:ext uri="{FF2B5EF4-FFF2-40B4-BE49-F238E27FC236}">
                                    <a16:creationId xmlns:a16="http://schemas.microsoft.com/office/drawing/2014/main" id="{1805F79F-C7CD-600D-82F4-39E9BC42F1E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635245" y="3404730"/>
                                <a:ext cx="113919" cy="113920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bg1"/>
                              </a:solidFill>
                              <a:ln w="12700"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86" name="그룹 85">
                          <a:extLst>
                            <a:ext uri="{FF2B5EF4-FFF2-40B4-BE49-F238E27FC236}">
                              <a16:creationId xmlns:a16="http://schemas.microsoft.com/office/drawing/2014/main" id="{0FC89F38-DB82-32A5-E359-D2F0E481F2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1506704" cy="273600"/>
                          <a:chOff x="9645322" y="4265694"/>
                          <a:chExt cx="1506704" cy="273600"/>
                        </a:xfrm>
                      </p:grpSpPr>
                      <p:grpSp>
                        <p:nvGrpSpPr>
                          <p:cNvPr id="87" name="그룹 86">
                            <a:extLst>
                              <a:ext uri="{FF2B5EF4-FFF2-40B4-BE49-F238E27FC236}">
                                <a16:creationId xmlns:a16="http://schemas.microsoft.com/office/drawing/2014/main" id="{381E28C0-6C2A-4356-B0BB-DE661333D63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80230" y="4279458"/>
                            <a:ext cx="1171796" cy="246072"/>
                            <a:chOff x="9736161" y="4523515"/>
                            <a:chExt cx="1171796" cy="246072"/>
                          </a:xfrm>
                        </p:grpSpPr>
                        <p:sp>
                          <p:nvSpPr>
                            <p:cNvPr id="93" name="TextBox 92">
                              <a:extLst>
                                <a:ext uri="{FF2B5EF4-FFF2-40B4-BE49-F238E27FC236}">
                                  <a16:creationId xmlns:a16="http://schemas.microsoft.com/office/drawing/2014/main" id="{0A604C3B-F51D-1BFC-1975-217EDB20802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523515"/>
                              <a:ext cx="684483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양상 기록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Ⅰ</a:t>
                              </a:r>
                            </a:p>
                          </p:txBody>
                        </p:sp>
                        <p:sp>
                          <p:nvSpPr>
                            <p:cNvPr id="94" name="TextBox 93">
                              <a:extLst>
                                <a:ext uri="{FF2B5EF4-FFF2-40B4-BE49-F238E27FC236}">
                                  <a16:creationId xmlns:a16="http://schemas.microsoft.com/office/drawing/2014/main" id="{5C8EC25B-334A-0FF4-8323-75C6C5A1633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661866"/>
                              <a:ext cx="1171796" cy="10772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적에게 주는 피해가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5%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88" name="그룹 87">
                            <a:extLst>
                              <a:ext uri="{FF2B5EF4-FFF2-40B4-BE49-F238E27FC236}">
                                <a16:creationId xmlns:a16="http://schemas.microsoft.com/office/drawing/2014/main" id="{B402310C-9EFA-6A29-0C4A-D0E1F38AF3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645322" y="4265694"/>
                            <a:ext cx="273600" cy="273600"/>
                            <a:chOff x="9401253" y="4952297"/>
                            <a:chExt cx="273600" cy="273600"/>
                          </a:xfrm>
                        </p:grpSpPr>
                        <p:pic>
                          <p:nvPicPr>
                            <p:cNvPr id="89" name="Picture 4">
                              <a:extLst>
                                <a:ext uri="{FF2B5EF4-FFF2-40B4-BE49-F238E27FC236}">
                                  <a16:creationId xmlns:a16="http://schemas.microsoft.com/office/drawing/2014/main" id="{7EDF76C7-E101-B2E9-4EEA-98DFEF7C043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7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01253" y="4952297"/>
                              <a:ext cx="273600" cy="273600"/>
                            </a:xfrm>
                            <a:prstGeom prst="rect">
                              <a:avLst/>
                            </a:prstGeom>
                            <a:noFill/>
                            <a:ln w="3175">
                              <a:solidFill>
                                <a:srgbClr val="D0D0D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90" name="그룹 89">
                              <a:extLst>
                                <a:ext uri="{FF2B5EF4-FFF2-40B4-BE49-F238E27FC236}">
                                  <a16:creationId xmlns:a16="http://schemas.microsoft.com/office/drawing/2014/main" id="{48CE6FBB-EE38-6C39-D4E0-D75EA758B3A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442320" y="4993364"/>
                              <a:ext cx="191467" cy="191467"/>
                              <a:chOff x="3575976" y="2912634"/>
                              <a:chExt cx="632752" cy="632752"/>
                            </a:xfrm>
                            <a:effectLst>
                              <a:glow rad="25400">
                                <a:schemeClr val="accent1">
                                  <a:lumMod val="75000"/>
                                </a:schemeClr>
                              </a:glow>
                            </a:effectLst>
                          </p:grpSpPr>
                          <p:sp>
                            <p:nvSpPr>
                              <p:cNvPr id="91" name="직사각형 90">
                                <a:extLst>
                                  <a:ext uri="{FF2B5EF4-FFF2-40B4-BE49-F238E27FC236}">
                                    <a16:creationId xmlns:a16="http://schemas.microsoft.com/office/drawing/2014/main" id="{1F6DF2D7-3F38-1726-EB95-FE336192305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575976" y="2912634"/>
                                <a:ext cx="632752" cy="632752"/>
                              </a:xfrm>
                              <a:prstGeom prst="rect">
                                <a:avLst/>
                              </a:prstGeom>
                              <a:noFill/>
                              <a:ln w="19050" cap="rnd" cmpd="thinThick">
                                <a:solidFill>
                                  <a:schemeClr val="bg1"/>
                                </a:solidFill>
                                <a:round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cxnSp>
                            <p:nvCxnSpPr>
                              <p:cNvPr id="92" name="직선 연결선 91">
                                <a:extLst>
                                  <a:ext uri="{FF2B5EF4-FFF2-40B4-BE49-F238E27FC236}">
                                    <a16:creationId xmlns:a16="http://schemas.microsoft.com/office/drawing/2014/main" id="{2395DC8A-E526-1128-9573-0A89CC7EF0B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87508" y="3229010"/>
                                <a:ext cx="409688" cy="0"/>
                              </a:xfrm>
                              <a:prstGeom prst="line">
                                <a:avLst/>
                              </a:prstGeom>
                              <a:ln w="12700" cap="rnd" cmpd="tri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</p:grpSp>
                  </p:grpSp>
                </p:grpSp>
              </p:grp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EA359E3-0467-6228-3AEF-07B3FE6EAB7E}"/>
                      </a:ext>
                    </a:extLst>
                  </p:cNvPr>
                  <p:cNvSpPr txBox="1"/>
                  <p:nvPr/>
                </p:nvSpPr>
                <p:spPr>
                  <a:xfrm>
                    <a:off x="9908660" y="5102634"/>
                    <a:ext cx="81117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추가 효과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1E5A2714-2B7D-546D-F844-E29C6614F840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659070"/>
                  <a:chOff x="6475197" y="2946140"/>
                  <a:chExt cx="2058172" cy="1659070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095D4423-0041-55D2-FE08-7F5CDA937481}"/>
                      </a:ext>
                    </a:extLst>
                  </p:cNvPr>
                  <p:cNvGrpSpPr/>
                  <p:nvPr/>
                </p:nvGrpSpPr>
                <p:grpSpPr>
                  <a:xfrm>
                    <a:off x="6475197" y="2946140"/>
                    <a:ext cx="2058172" cy="1423458"/>
                    <a:chOff x="6203579" y="2927476"/>
                    <a:chExt cx="2058172" cy="1423458"/>
                  </a:xfrm>
                </p:grpSpPr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id="{25E51691-1211-FD1C-A90D-E026FBE1E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3579" y="2927476"/>
                      <a:ext cx="2058172" cy="1423458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54" name="그룹 53">
                      <a:extLst>
                        <a:ext uri="{FF2B5EF4-FFF2-40B4-BE49-F238E27FC236}">
                          <a16:creationId xmlns:a16="http://schemas.microsoft.com/office/drawing/2014/main" id="{F8448EA2-13E3-8A84-A003-D2939DA97C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6389" y="3005777"/>
                      <a:ext cx="1892552" cy="1266856"/>
                      <a:chOff x="6374539" y="2764851"/>
                      <a:chExt cx="1892552" cy="1266856"/>
                    </a:xfrm>
                  </p:grpSpPr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FB462129-9DF8-F9CC-9B05-ABE691BF85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74539" y="2764851"/>
                        <a:ext cx="252000" cy="372989"/>
                        <a:chOff x="9156397" y="3096334"/>
                        <a:chExt cx="252000" cy="372989"/>
                      </a:xfrm>
                    </p:grpSpPr>
                    <p:grpSp>
                      <p:nvGrpSpPr>
                        <p:cNvPr id="68" name="그룹 67">
                          <a:extLst>
                            <a:ext uri="{FF2B5EF4-FFF2-40B4-BE49-F238E27FC236}">
                              <a16:creationId xmlns:a16="http://schemas.microsoft.com/office/drawing/2014/main" id="{F93958F7-5933-4ABF-0CF0-47974F8DA8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56397" y="3096334"/>
                          <a:ext cx="252000" cy="92301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70" name="사각형: 둥근 모서리 69">
                            <a:extLst>
                              <a:ext uri="{FF2B5EF4-FFF2-40B4-BE49-F238E27FC236}">
                                <a16:creationId xmlns:a16="http://schemas.microsoft.com/office/drawing/2014/main" id="{222743D3-F143-E5E6-DEB2-11CE5203D0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71" name="이등변 삼각형 70">
                            <a:extLst>
                              <a:ext uri="{FF2B5EF4-FFF2-40B4-BE49-F238E27FC236}">
                                <a16:creationId xmlns:a16="http://schemas.microsoft.com/office/drawing/2014/main" id="{DDA85927-2EE5-DE9D-A49F-7FBE820195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pic>
                      <p:nvPicPr>
                        <p:cNvPr id="69" name="그림 68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E085FC6-BBD5-3B28-6E23-F4DDB1F0B64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159997" y="3224523"/>
                          <a:ext cx="244800" cy="244800"/>
                        </a:xfrm>
                        <a:prstGeom prst="rect">
                          <a:avLst/>
                        </a:prstGeom>
                        <a:ln w="12700" cap="sq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miter lim="800000"/>
                        </a:ln>
                      </p:spPr>
                    </p:pic>
                  </p:grpSp>
                  <p:grpSp>
                    <p:nvGrpSpPr>
                      <p:cNvPr id="56" name="그룹 55">
                        <a:extLst>
                          <a:ext uri="{FF2B5EF4-FFF2-40B4-BE49-F238E27FC236}">
                            <a16:creationId xmlns:a16="http://schemas.microsoft.com/office/drawing/2014/main" id="{BCBD6DE7-D459-5225-F3BB-CDC1F7716A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89913" y="2999354"/>
                        <a:ext cx="1777178" cy="1032353"/>
                        <a:chOff x="9733762" y="2813622"/>
                        <a:chExt cx="1777178" cy="1032353"/>
                      </a:xfrm>
                    </p:grpSpPr>
                    <p:sp>
                      <p:nvSpPr>
                        <p:cNvPr id="57" name="직사각형 56">
                          <a:extLst>
                            <a:ext uri="{FF2B5EF4-FFF2-40B4-BE49-F238E27FC236}">
                              <a16:creationId xmlns:a16="http://schemas.microsoft.com/office/drawing/2014/main" id="{63CA5BAA-54D5-F3DD-AC3E-582D663EB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733762" y="3050947"/>
                          <a:ext cx="1777178" cy="795028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grpSp>
                      <p:nvGrpSpPr>
                        <p:cNvPr id="58" name="그룹 57">
                          <a:extLst>
                            <a:ext uri="{FF2B5EF4-FFF2-40B4-BE49-F238E27FC236}">
                              <a16:creationId xmlns:a16="http://schemas.microsoft.com/office/drawing/2014/main" id="{33DE73F0-6050-B56A-8B51-530CC30BE32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33762" y="2813622"/>
                          <a:ext cx="1777178" cy="237324"/>
                          <a:chOff x="7083640" y="1411899"/>
                          <a:chExt cx="2107061" cy="281377"/>
                        </a:xfrm>
                      </p:grpSpPr>
                      <p:sp>
                        <p:nvSpPr>
                          <p:cNvPr id="66" name="직사각형 65">
                            <a:extLst>
                              <a:ext uri="{FF2B5EF4-FFF2-40B4-BE49-F238E27FC236}">
                                <a16:creationId xmlns:a16="http://schemas.microsoft.com/office/drawing/2014/main" id="{0E87559D-979D-FA56-E89F-0CDA29A67C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07061" cy="281377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400" dirty="0"/>
                          </a:p>
                        </p:txBody>
                      </p:sp>
                      <p:sp>
                        <p:nvSpPr>
                          <p:cNvPr id="67" name="TextBox 66">
                            <a:extLst>
                              <a:ext uri="{FF2B5EF4-FFF2-40B4-BE49-F238E27FC236}">
                                <a16:creationId xmlns:a16="http://schemas.microsoft.com/office/drawing/2014/main" id="{100BB172-117F-E11C-9496-3B33B166D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85347" y="1470484"/>
                            <a:ext cx="503647" cy="16420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기록 모드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B53B1573-286B-BD58-F5B8-1A06BC19E5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0576" y="3493380"/>
                          <a:ext cx="1463271" cy="273600"/>
                          <a:chOff x="9645322" y="3902228"/>
                          <a:chExt cx="1463271" cy="273600"/>
                        </a:xfrm>
                      </p:grpSpPr>
                      <p:grpSp>
                        <p:nvGrpSpPr>
                          <p:cNvPr id="62" name="그룹 61">
                            <a:extLst>
                              <a:ext uri="{FF2B5EF4-FFF2-40B4-BE49-F238E27FC236}">
                                <a16:creationId xmlns:a16="http://schemas.microsoft.com/office/drawing/2014/main" id="{376D71A1-1A2F-072B-DD22-8F50B891425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78475" y="3915992"/>
                            <a:ext cx="1130118" cy="246073"/>
                            <a:chOff x="9736161" y="4136849"/>
                            <a:chExt cx="1130118" cy="246073"/>
                          </a:xfrm>
                        </p:grpSpPr>
                        <p:sp>
                          <p:nvSpPr>
                            <p:cNvPr id="64" name="TextBox 63">
                              <a:extLst>
                                <a:ext uri="{FF2B5EF4-FFF2-40B4-BE49-F238E27FC236}">
                                  <a16:creationId xmlns:a16="http://schemas.microsoft.com/office/drawing/2014/main" id="{CFEEBEC4-2FCB-5CDC-FB99-E924AA1C8C6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136849"/>
                              <a:ext cx="378309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기록 모드</a:t>
                              </a:r>
                              <a:endPara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65" name="TextBox 64">
                              <a:extLst>
                                <a:ext uri="{FF2B5EF4-FFF2-40B4-BE49-F238E27FC236}">
                                  <a16:creationId xmlns:a16="http://schemas.microsoft.com/office/drawing/2014/main" id="{356708AE-5E5B-4630-4737-01741B3A224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275200"/>
                              <a:ext cx="1130118" cy="10772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치명타 적중률이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30%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pic>
                        <p:nvPicPr>
                          <p:cNvPr id="63" name="그림 62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0F5FF2A5-1405-6900-0025-278E7A0EA0E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9645322" y="3902228"/>
                            <a:ext cx="273600" cy="2736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rgbClr val="D0D0D0"/>
                            </a:solidFill>
                          </a:ln>
                        </p:spPr>
                      </p:pic>
                    </p:grpSp>
                    <p:cxnSp>
                      <p:nvCxnSpPr>
                        <p:cNvPr id="60" name="직선 연결선 59">
                          <a:extLst>
                            <a:ext uri="{FF2B5EF4-FFF2-40B4-BE49-F238E27FC236}">
                              <a16:creationId xmlns:a16="http://schemas.microsoft.com/office/drawing/2014/main" id="{33984CB9-B2B5-AF2A-8C68-ACC983EF807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796364" y="3443361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61" name="그림 60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99A07DAF-8734-4420-56E8-4FAE5C04018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10485551" y="3101361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</p:grp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2E943F3-6639-7A8F-619A-EAF96005BFB4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709" y="4389766"/>
                    <a:ext cx="101314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모드 기본 효과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D0405A1-46E0-848F-BEE6-AA3CE4B222B9}"/>
                    </a:ext>
                  </a:extLst>
                </p:cNvPr>
                <p:cNvGrpSpPr/>
                <p:nvPr/>
              </p:nvGrpSpPr>
              <p:grpSpPr>
                <a:xfrm>
                  <a:off x="8702429" y="3590745"/>
                  <a:ext cx="413669" cy="345109"/>
                  <a:chOff x="8702429" y="3590745"/>
                  <a:chExt cx="413669" cy="345109"/>
                </a:xfrm>
              </p:grpSpPr>
              <p:sp>
                <p:nvSpPr>
                  <p:cNvPr id="49" name="화살표: 오른쪽 48">
                    <a:extLst>
                      <a:ext uri="{FF2B5EF4-FFF2-40B4-BE49-F238E27FC236}">
                        <a16:creationId xmlns:a16="http://schemas.microsoft.com/office/drawing/2014/main" id="{531B4BCC-405B-F94E-0481-FC46648C78EF}"/>
                      </a:ext>
                    </a:extLst>
                  </p:cNvPr>
                  <p:cNvSpPr/>
                  <p:nvPr/>
                </p:nvSpPr>
                <p:spPr>
                  <a:xfrm>
                    <a:off x="8702429" y="3590745"/>
                    <a:ext cx="413669" cy="134249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89A3C46-C9C3-79C2-5068-AE0A0D31AEE2}"/>
                      </a:ext>
                    </a:extLst>
                  </p:cNvPr>
                  <p:cNvSpPr txBox="1"/>
                  <p:nvPr/>
                </p:nvSpPr>
                <p:spPr>
                  <a:xfrm>
                    <a:off x="8712489" y="3720410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FCBFDA0-B01E-8A6D-8B78-1F3EC87F764F}"/>
                </a:ext>
              </a:extLst>
            </p:cNvPr>
            <p:cNvGrpSpPr/>
            <p:nvPr/>
          </p:nvGrpSpPr>
          <p:grpSpPr>
            <a:xfrm>
              <a:off x="6229511" y="1970624"/>
              <a:ext cx="5359505" cy="231923"/>
              <a:chOff x="1460890" y="1092616"/>
              <a:chExt cx="5359505" cy="23192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577B34-9036-8A13-69A5-82904B2F3777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343109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버프 아이콘은 양상마다 다르며 양상을 직관적으로 확인할 수 있도록 구성합니다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857F15B-6D50-3A88-74D0-E9056FAA30DD}"/>
                  </a:ext>
                </a:extLst>
              </p:cNvPr>
              <p:cNvCxnSpPr>
                <a:cxnSpLocks/>
                <a:stCxn id="42" idx="2"/>
              </p:cNvCxnSpPr>
              <p:nvPr/>
            </p:nvCxnSpPr>
            <p:spPr>
              <a:xfrm>
                <a:off x="1702710" y="1324539"/>
                <a:ext cx="51176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3B1C69E-10E2-1FEC-1CD6-E6A1F36881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14451</TotalTime>
  <Words>4889</Words>
  <Application>Microsoft Office PowerPoint</Application>
  <PresentationFormat>와이드스크린</PresentationFormat>
  <Paragraphs>744</Paragraphs>
  <Slides>27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1607</cp:revision>
  <cp:lastPrinted>2025-01-14T11:10:08Z</cp:lastPrinted>
  <dcterms:created xsi:type="dcterms:W3CDTF">2025-01-08T09:31:21Z</dcterms:created>
  <dcterms:modified xsi:type="dcterms:W3CDTF">2025-03-30T12:44:40Z</dcterms:modified>
</cp:coreProperties>
</file>